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notesMasterIdLst>
    <p:notesMasterId r:id="rId31"/>
  </p:notesMasterIdLst>
  <p:sldIdLst>
    <p:sldId id="257" r:id="rId2"/>
    <p:sldId id="258" r:id="rId3"/>
    <p:sldId id="259" r:id="rId4"/>
    <p:sldId id="260" r:id="rId5"/>
    <p:sldId id="261" r:id="rId6"/>
    <p:sldId id="262"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4" r:id="rId25"/>
    <p:sldId id="285" r:id="rId26"/>
    <p:sldId id="286" r:id="rId27"/>
    <p:sldId id="287" r:id="rId28"/>
    <p:sldId id="288" r:id="rId29"/>
    <p:sldId id="28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ED03E4-FC1F-4D06-98F6-7908DCFBAACE}" type="datetimeFigureOut">
              <a:rPr lang="en-US" smtClean="0"/>
              <a:t>11/4/2021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249AFF-44F3-4913-8BEE-E31CB8C2F81D}" type="slidenum">
              <a:rPr lang="en-US" smtClean="0"/>
              <a:t>‹#›</a:t>
            </a:fld>
            <a:endParaRPr lang="en-US"/>
          </a:p>
        </p:txBody>
      </p:sp>
    </p:spTree>
    <p:extLst>
      <p:ext uri="{BB962C8B-B14F-4D97-AF65-F5344CB8AC3E}">
        <p14:creationId xmlns:p14="http://schemas.microsoft.com/office/powerpoint/2010/main" val="2896351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endParaRPr lang="en-US" smtClean="0"/>
          </a:p>
        </p:txBody>
      </p:sp>
      <p:sp>
        <p:nvSpPr>
          <p:cNvPr id="40964" name="Slide Number Placeholder 3"/>
          <p:cNvSpPr>
            <a:spLocks noGrp="1"/>
          </p:cNvSpPr>
          <p:nvPr>
            <p:ph type="sldNum" sz="quarter" idx="5"/>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fld id="{A128700C-2355-4CB0-B610-6FE5002316CC}" type="slidenum">
              <a:rPr lang="en-US" smtClean="0"/>
              <a:pPr/>
              <a:t>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pPr eaLnBrk="1" hangingPunct="1"/>
            <a:endParaRPr lang="en-US" smtClean="0"/>
          </a:p>
        </p:txBody>
      </p:sp>
      <p:sp>
        <p:nvSpPr>
          <p:cNvPr id="24580" name="Slide Number Placeholder 3"/>
          <p:cNvSpPr>
            <a:spLocks noGrp="1"/>
          </p:cNvSpPr>
          <p:nvPr>
            <p:ph type="sldNum" sz="quarter" idx="5"/>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28BB9DF9-B5A5-4B01-B9BE-E8160F697518}" type="slidenum">
              <a:rPr lang="en-US"/>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64622A2-3D96-4DAA-B636-A9787D386ACC}" type="slidenum">
              <a:rPr lang="en-US"/>
              <a:pPr/>
              <a:t>10</a:t>
            </a:fld>
            <a:endParaRPr lang="en-US"/>
          </a:p>
        </p:txBody>
      </p:sp>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3ADAC003-14AE-465A-8FF4-1E550203DA26}" type="slidenum">
              <a:rPr lang="en-US" sz="1200"/>
              <a:pPr algn="r"/>
              <a:t>10</a:t>
            </a:fld>
            <a:endParaRPr lang="en-US" sz="120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4D6FC0B-8A39-4A32-A653-3D61ED825331}"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EFBAB-450B-43B9-AC12-47D378A7555E}"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D6FC0B-8A39-4A32-A653-3D61ED825331}"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EFBAB-450B-43B9-AC12-47D378A7555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D6FC0B-8A39-4A32-A653-3D61ED825331}"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EFBAB-450B-43B9-AC12-47D378A7555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72C02EA7-213D-47AB-BC7C-079325A43C54}" type="slidenum">
              <a:rPr lang="en-US"/>
              <a:pPr>
                <a:defRPr/>
              </a:pPr>
              <a:t>‹#›</a:t>
            </a:fld>
            <a:endParaRPr lang="en-US"/>
          </a:p>
        </p:txBody>
      </p:sp>
    </p:spTree>
    <p:extLst>
      <p:ext uri="{BB962C8B-B14F-4D97-AF65-F5344CB8AC3E}">
        <p14:creationId xmlns:p14="http://schemas.microsoft.com/office/powerpoint/2010/main" val="3537912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lvl1pPr>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64AC0776-4E2F-4D7E-BFCD-22DF4CFA6EEC}" type="slidenum">
              <a:rPr lang="en-US"/>
              <a:pPr/>
              <a:t>‹#›</a:t>
            </a:fld>
            <a:endParaRPr lang="en-US"/>
          </a:p>
        </p:txBody>
      </p:sp>
    </p:spTree>
    <p:extLst>
      <p:ext uri="{BB962C8B-B14F-4D97-AF65-F5344CB8AC3E}">
        <p14:creationId xmlns:p14="http://schemas.microsoft.com/office/powerpoint/2010/main" val="3179576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4D6FC0B-8A39-4A32-A653-3D61ED825331}"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EFBAB-450B-43B9-AC12-47D378A7555E}"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D6FC0B-8A39-4A32-A653-3D61ED825331}"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EFBAB-450B-43B9-AC12-47D378A7555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4D6FC0B-8A39-4A32-A653-3D61ED825331}"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1EFBAB-450B-43B9-AC12-47D378A7555E}"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4D6FC0B-8A39-4A32-A653-3D61ED825331}" type="datetimeFigureOut">
              <a:rPr lang="en-US" smtClean="0"/>
              <a:t>11/4/2021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1EFBAB-450B-43B9-AC12-47D378A7555E}"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4D6FC0B-8A39-4A32-A653-3D61ED825331}" type="datetimeFigureOut">
              <a:rPr lang="en-US" smtClean="0"/>
              <a:t>11/4/2021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1EFBAB-450B-43B9-AC12-47D378A7555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D6FC0B-8A39-4A32-A653-3D61ED825331}" type="datetimeFigureOut">
              <a:rPr lang="en-US" smtClean="0"/>
              <a:t>11/4/2021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1EFBAB-450B-43B9-AC12-47D378A7555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D6FC0B-8A39-4A32-A653-3D61ED825331}"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1EFBAB-450B-43B9-AC12-47D378A7555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D6FC0B-8A39-4A32-A653-3D61ED825331}"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1EFBAB-450B-43B9-AC12-47D378A7555E}"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D4D6FC0B-8A39-4A32-A653-3D61ED825331}" type="datetimeFigureOut">
              <a:rPr lang="en-US" smtClean="0"/>
              <a:t>11/4/2021</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821EFBAB-450B-43B9-AC12-47D378A7555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file:///\\mainserver\schoolviewer$\Svr.exe"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file:///\\mainserver\schoolviewer$\Svr.exe"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file:///\\mainserver\schoolviewer$\Svr.exe"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hyperlink" Target="file:///\\mainserver\schoolviewer$\Svr.exe"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hyperlink" Target="file:///\\mainserver\schoolviewer$\Svr.exe"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wmf"/><Relationship Id="rId5" Type="http://schemas.openxmlformats.org/officeDocument/2006/relationships/oleObject" Target="../embeddings/oleObject2.bin"/><Relationship Id="rId4" Type="http://schemas.openxmlformats.org/officeDocument/2006/relationships/image" Target="../media/image11.wmf"/><Relationship Id="rId9"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oleObject" Target="../embeddings/oleObject4.bin"/><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3.wmf"/><Relationship Id="rId5" Type="http://schemas.openxmlformats.org/officeDocument/2006/relationships/oleObject" Target="../embeddings/oleObject5.bin"/><Relationship Id="rId4" Type="http://schemas.openxmlformats.org/officeDocument/2006/relationships/image" Target="../media/image15.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17.wmf"/><Relationship Id="rId4" Type="http://schemas.openxmlformats.org/officeDocument/2006/relationships/oleObject" Target="../embeddings/oleObject6.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9.png"/><Relationship Id="rId4" Type="http://schemas.openxmlformats.org/officeDocument/2006/relationships/image" Target="../media/image18.wmf"/></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1" name="Picture 11" descr="t1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6350"/>
            <a:ext cx="9144000" cy="4876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Text Box 4"/>
          <p:cNvSpPr txBox="1">
            <a:spLocks noChangeArrowheads="1"/>
          </p:cNvSpPr>
          <p:nvPr/>
        </p:nvSpPr>
        <p:spPr bwMode="auto">
          <a:xfrm>
            <a:off x="450850" y="3657600"/>
            <a:ext cx="846455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ctr" eaLnBrk="1" hangingPunct="1">
              <a:spcBef>
                <a:spcPct val="50000"/>
              </a:spcBef>
            </a:pPr>
            <a:r>
              <a:rPr lang="en-US" sz="4800" b="1" i="1" u="sng" dirty="0" err="1">
                <a:solidFill>
                  <a:schemeClr val="accent3">
                    <a:lumMod val="75000"/>
                  </a:schemeClr>
                </a:solidFill>
              </a:rPr>
              <a:t>Kiểm</a:t>
            </a:r>
            <a:r>
              <a:rPr lang="en-US" sz="4800" b="1" i="1" u="sng" dirty="0">
                <a:solidFill>
                  <a:schemeClr val="accent3">
                    <a:lumMod val="75000"/>
                  </a:schemeClr>
                </a:solidFill>
              </a:rPr>
              <a:t> </a:t>
            </a:r>
            <a:r>
              <a:rPr lang="en-US" sz="4800" b="1" i="1" u="sng" dirty="0" err="1">
                <a:solidFill>
                  <a:schemeClr val="accent3">
                    <a:lumMod val="75000"/>
                  </a:schemeClr>
                </a:solidFill>
              </a:rPr>
              <a:t>tra</a:t>
            </a:r>
            <a:r>
              <a:rPr lang="en-US" sz="4800" b="1" i="1" u="sng" dirty="0">
                <a:solidFill>
                  <a:schemeClr val="accent3">
                    <a:lumMod val="75000"/>
                  </a:schemeClr>
                </a:solidFill>
              </a:rPr>
              <a:t> </a:t>
            </a:r>
            <a:r>
              <a:rPr lang="en-US" sz="4800" b="1" i="1" u="sng" dirty="0" err="1">
                <a:solidFill>
                  <a:schemeClr val="accent3">
                    <a:lumMod val="75000"/>
                  </a:schemeClr>
                </a:solidFill>
              </a:rPr>
              <a:t>bài</a:t>
            </a:r>
            <a:r>
              <a:rPr lang="en-US" sz="4800" b="1" i="1" u="sng" dirty="0">
                <a:solidFill>
                  <a:schemeClr val="accent3">
                    <a:lumMod val="75000"/>
                  </a:schemeClr>
                </a:solidFill>
              </a:rPr>
              <a:t> </a:t>
            </a:r>
            <a:r>
              <a:rPr lang="en-US" sz="4800" b="1" i="1" u="sng" dirty="0" err="1">
                <a:solidFill>
                  <a:schemeClr val="accent3">
                    <a:lumMod val="75000"/>
                  </a:schemeClr>
                </a:solidFill>
              </a:rPr>
              <a:t>cũ</a:t>
            </a:r>
            <a:endParaRPr lang="en-US" sz="4800" b="1" i="1" u="sng" dirty="0">
              <a:solidFill>
                <a:schemeClr val="accent3">
                  <a:lumMod val="75000"/>
                </a:schemeClr>
              </a:solidFill>
            </a:endParaRPr>
          </a:p>
          <a:p>
            <a:pPr eaLnBrk="1" hangingPunct="1">
              <a:spcBef>
                <a:spcPct val="50000"/>
              </a:spcBef>
            </a:pPr>
            <a:endParaRPr lang="en-US" sz="3600" dirty="0">
              <a:solidFill>
                <a:srgbClr val="000099"/>
              </a:solidFill>
            </a:endParaRPr>
          </a:p>
          <a:p>
            <a:pPr eaLnBrk="1" hangingPunct="1">
              <a:spcBef>
                <a:spcPct val="50000"/>
              </a:spcBef>
            </a:pPr>
            <a:endParaRPr lang="en-US" sz="2800" dirty="0">
              <a:solidFill>
                <a:srgbClr val="000099"/>
              </a:solidFill>
            </a:endParaRPr>
          </a:p>
        </p:txBody>
      </p:sp>
    </p:spTree>
    <p:extLst>
      <p:ext uri="{BB962C8B-B14F-4D97-AF65-F5344CB8AC3E}">
        <p14:creationId xmlns:p14="http://schemas.microsoft.com/office/powerpoint/2010/main" val="3904191691"/>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153611"/>
                                        </p:tgtEl>
                                        <p:attrNameLst>
                                          <p:attrName>style.visibility</p:attrName>
                                        </p:attrNameLst>
                                      </p:cBhvr>
                                      <p:to>
                                        <p:strVal val="visible"/>
                                      </p:to>
                                    </p:set>
                                    <p:animEffect transition="in" filter="fade">
                                      <p:cBhvr>
                                        <p:cTn id="7" dur="1000"/>
                                        <p:tgtEl>
                                          <p:spTgt spid="153611"/>
                                        </p:tgtEl>
                                      </p:cBhvr>
                                    </p:animEffect>
                                    <p:anim calcmode="lin" valueType="num">
                                      <p:cBhvr>
                                        <p:cTn id="8" dur="1000" fill="hold"/>
                                        <p:tgtEl>
                                          <p:spTgt spid="153611"/>
                                        </p:tgtEl>
                                        <p:attrNameLst>
                                          <p:attrName>ppt_x</p:attrName>
                                        </p:attrNameLst>
                                      </p:cBhvr>
                                      <p:tavLst>
                                        <p:tav tm="0">
                                          <p:val>
                                            <p:strVal val="#ppt_x"/>
                                          </p:val>
                                        </p:tav>
                                        <p:tav tm="100000">
                                          <p:val>
                                            <p:strVal val="#ppt_x"/>
                                          </p:val>
                                        </p:tav>
                                      </p:tavLst>
                                    </p:anim>
                                    <p:anim calcmode="lin" valueType="num">
                                      <p:cBhvr>
                                        <p:cTn id="9" dur="1000" fill="hold"/>
                                        <p:tgtEl>
                                          <p:spTgt spid="15361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ox(in)">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828800" y="4953000"/>
            <a:ext cx="4181475" cy="304800"/>
          </a:xfrm>
          <a:prstGeom prst="rect">
            <a:avLst/>
          </a:prstGeom>
          <a:solidFill>
            <a:schemeClr val="accent1"/>
          </a:solidFill>
          <a:ln w="9525">
            <a:miter lim="800000"/>
            <a:headEnd/>
            <a:tailEnd/>
          </a:ln>
          <a:effectLst/>
          <a:scene3d>
            <a:camera prst="legacyObliqueTopRight"/>
            <a:lightRig rig="legacyFlat3" dir="b"/>
          </a:scene3d>
          <a:sp3d extrusionH="8874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eaLnBrk="0" hangingPunct="0"/>
            <a:endParaRPr lang="en-US" sz="1400" b="1">
              <a:latin typeface="Times New Roman" pitchFamily="18" charset="0"/>
            </a:endParaRPr>
          </a:p>
        </p:txBody>
      </p:sp>
      <p:grpSp>
        <p:nvGrpSpPr>
          <p:cNvPr id="23555" name="Group 3"/>
          <p:cNvGrpSpPr>
            <a:grpSpLocks/>
          </p:cNvGrpSpPr>
          <p:nvPr/>
        </p:nvGrpSpPr>
        <p:grpSpPr bwMode="auto">
          <a:xfrm>
            <a:off x="2819400" y="3962400"/>
            <a:ext cx="990600" cy="990600"/>
            <a:chOff x="1776" y="2496"/>
            <a:chExt cx="624" cy="624"/>
          </a:xfrm>
        </p:grpSpPr>
        <p:sp>
          <p:nvSpPr>
            <p:cNvPr id="23556" name="Freeform 4"/>
            <p:cNvSpPr>
              <a:spLocks/>
            </p:cNvSpPr>
            <p:nvPr/>
          </p:nvSpPr>
          <p:spPr bwMode="auto">
            <a:xfrm>
              <a:off x="1776" y="2496"/>
              <a:ext cx="624" cy="624"/>
            </a:xfrm>
            <a:custGeom>
              <a:avLst/>
              <a:gdLst>
                <a:gd name="T0" fmla="*/ 0 w 624"/>
                <a:gd name="T1" fmla="*/ 144 h 624"/>
                <a:gd name="T2" fmla="*/ 624 w 624"/>
                <a:gd name="T3" fmla="*/ 0 h 624"/>
                <a:gd name="T4" fmla="*/ 624 w 624"/>
                <a:gd name="T5" fmla="*/ 432 h 624"/>
                <a:gd name="T6" fmla="*/ 432 w 624"/>
                <a:gd name="T7" fmla="*/ 624 h 624"/>
                <a:gd name="T8" fmla="*/ 0 w 624"/>
                <a:gd name="T9" fmla="*/ 384 h 624"/>
                <a:gd name="T10" fmla="*/ 0 w 624"/>
                <a:gd name="T11" fmla="*/ 144 h 624"/>
              </a:gdLst>
              <a:ahLst/>
              <a:cxnLst>
                <a:cxn ang="0">
                  <a:pos x="T0" y="T1"/>
                </a:cxn>
                <a:cxn ang="0">
                  <a:pos x="T2" y="T3"/>
                </a:cxn>
                <a:cxn ang="0">
                  <a:pos x="T4" y="T5"/>
                </a:cxn>
                <a:cxn ang="0">
                  <a:pos x="T6" y="T7"/>
                </a:cxn>
                <a:cxn ang="0">
                  <a:pos x="T8" y="T9"/>
                </a:cxn>
                <a:cxn ang="0">
                  <a:pos x="T10" y="T11"/>
                </a:cxn>
              </a:cxnLst>
              <a:rect l="0" t="0" r="r" b="b"/>
              <a:pathLst>
                <a:path w="624" h="624">
                  <a:moveTo>
                    <a:pt x="0" y="144"/>
                  </a:moveTo>
                  <a:lnTo>
                    <a:pt x="624" y="0"/>
                  </a:lnTo>
                  <a:lnTo>
                    <a:pt x="624" y="432"/>
                  </a:lnTo>
                  <a:lnTo>
                    <a:pt x="432" y="624"/>
                  </a:lnTo>
                  <a:lnTo>
                    <a:pt x="0" y="384"/>
                  </a:lnTo>
                  <a:lnTo>
                    <a:pt x="0" y="144"/>
                  </a:lnTo>
                  <a:close/>
                </a:path>
              </a:pathLst>
            </a:custGeom>
            <a:gradFill rotWithShape="1">
              <a:gsLst>
                <a:gs pos="0">
                  <a:schemeClr val="tx1">
                    <a:alpha val="39999"/>
                  </a:schemeClr>
                </a:gs>
                <a:gs pos="100000">
                  <a:schemeClr val="tx1">
                    <a:gamma/>
                    <a:tint val="53725"/>
                    <a:invGamma/>
                    <a:alpha val="5000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13317" name="Freeform 5"/>
            <p:cNvSpPr>
              <a:spLocks/>
            </p:cNvSpPr>
            <p:nvPr/>
          </p:nvSpPr>
          <p:spPr bwMode="auto">
            <a:xfrm>
              <a:off x="1920" y="2496"/>
              <a:ext cx="432" cy="624"/>
            </a:xfrm>
            <a:custGeom>
              <a:avLst/>
              <a:gdLst>
                <a:gd name="T0" fmla="*/ 432 w 432"/>
                <a:gd name="T1" fmla="*/ 0 h 624"/>
                <a:gd name="T2" fmla="*/ 96 w 432"/>
                <a:gd name="T3" fmla="*/ 96 h 624"/>
                <a:gd name="T4" fmla="*/ 0 w 432"/>
                <a:gd name="T5" fmla="*/ 192 h 624"/>
                <a:gd name="T6" fmla="*/ 0 w 432"/>
                <a:gd name="T7" fmla="*/ 480 h 624"/>
                <a:gd name="T8" fmla="*/ 288 w 432"/>
                <a:gd name="T9" fmla="*/ 624 h 624"/>
                <a:gd name="T10" fmla="*/ 288 w 432"/>
                <a:gd name="T11" fmla="*/ 192 h 624"/>
                <a:gd name="T12" fmla="*/ 432 w 432"/>
                <a:gd name="T13" fmla="*/ 0 h 6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2" h="624">
                  <a:moveTo>
                    <a:pt x="432" y="0"/>
                  </a:moveTo>
                  <a:lnTo>
                    <a:pt x="96" y="96"/>
                  </a:lnTo>
                  <a:lnTo>
                    <a:pt x="0" y="192"/>
                  </a:lnTo>
                  <a:lnTo>
                    <a:pt x="0" y="480"/>
                  </a:lnTo>
                  <a:lnTo>
                    <a:pt x="288" y="624"/>
                  </a:lnTo>
                  <a:lnTo>
                    <a:pt x="288" y="192"/>
                  </a:lnTo>
                  <a:lnTo>
                    <a:pt x="432" y="0"/>
                  </a:lnTo>
                  <a:close/>
                </a:path>
              </a:pathLst>
            </a:custGeom>
            <a:gradFill rotWithShape="1">
              <a:gsLst>
                <a:gs pos="0">
                  <a:srgbClr val="FC1604">
                    <a:alpha val="39998"/>
                  </a:srgbClr>
                </a:gs>
                <a:gs pos="100000">
                  <a:srgbClr val="FD5346">
                    <a:alpha val="5000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3558" name="Rectangle 6"/>
          <p:cNvSpPr>
            <a:spLocks noChangeArrowheads="1"/>
          </p:cNvSpPr>
          <p:nvPr/>
        </p:nvSpPr>
        <p:spPr bwMode="auto">
          <a:xfrm>
            <a:off x="7391400" y="3944938"/>
            <a:ext cx="1295400" cy="76200"/>
          </a:xfrm>
          <a:prstGeom prst="rect">
            <a:avLst/>
          </a:prstGeom>
          <a:solidFill>
            <a:schemeClr val="accent1"/>
          </a:solidFill>
          <a:ln w="9525">
            <a:miter lim="800000"/>
            <a:headEnd/>
            <a:tailEnd/>
          </a:ln>
          <a:effectLst/>
          <a:scene3d>
            <a:camera prst="legacyObliqueTopRight"/>
            <a:lightRig rig="legacyFlat3" dir="b"/>
          </a:scene3d>
          <a:sp3d extrusionH="8874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3559" name="AutoShape 7"/>
          <p:cNvSpPr>
            <a:spLocks noChangeArrowheads="1"/>
          </p:cNvSpPr>
          <p:nvPr/>
        </p:nvSpPr>
        <p:spPr bwMode="auto">
          <a:xfrm>
            <a:off x="3429000" y="3905250"/>
            <a:ext cx="373063" cy="1023938"/>
          </a:xfrm>
          <a:prstGeom prst="cube">
            <a:avLst>
              <a:gd name="adj" fmla="val 90106"/>
            </a:avLst>
          </a:prstGeom>
          <a:solidFill>
            <a:srgbClr val="6A2828"/>
          </a:solidFill>
          <a:ln w="9525">
            <a:solidFill>
              <a:srgbClr val="6A282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0" name="Freeform 8"/>
          <p:cNvSpPr>
            <a:spLocks/>
          </p:cNvSpPr>
          <p:nvPr/>
        </p:nvSpPr>
        <p:spPr bwMode="auto">
          <a:xfrm>
            <a:off x="3508375" y="4114800"/>
            <a:ext cx="2359025" cy="685800"/>
          </a:xfrm>
          <a:custGeom>
            <a:avLst/>
            <a:gdLst>
              <a:gd name="T0" fmla="*/ 0 w 2496"/>
              <a:gd name="T1" fmla="*/ 317500 h 528"/>
              <a:gd name="T2" fmla="*/ 232783 w 2496"/>
              <a:gd name="T3" fmla="*/ 119063 h 528"/>
              <a:gd name="T4" fmla="*/ 2420938 w 2496"/>
              <a:gd name="T5" fmla="*/ 0 h 528"/>
              <a:gd name="T6" fmla="*/ 2420938 w 2496"/>
              <a:gd name="T7" fmla="*/ 436563 h 528"/>
              <a:gd name="T8" fmla="*/ 0 w 2496"/>
              <a:gd name="T9" fmla="*/ 317500 h 5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96" h="528">
                <a:moveTo>
                  <a:pt x="0" y="384"/>
                </a:moveTo>
                <a:lnTo>
                  <a:pt x="240" y="144"/>
                </a:lnTo>
                <a:lnTo>
                  <a:pt x="2496" y="0"/>
                </a:lnTo>
                <a:lnTo>
                  <a:pt x="2496" y="528"/>
                </a:lnTo>
                <a:lnTo>
                  <a:pt x="0" y="384"/>
                </a:lnTo>
                <a:close/>
              </a:path>
            </a:pathLst>
          </a:custGeom>
          <a:solidFill>
            <a:srgbClr val="DA0000">
              <a:alpha val="30196"/>
            </a:srgbClr>
          </a:solidFill>
          <a:ln>
            <a:noFill/>
          </a:ln>
          <a:effectLst/>
          <a:extLst>
            <a:ext uri="{91240B29-F687-4F45-9708-019B960494DF}">
              <a14:hiddenLine xmlns:a14="http://schemas.microsoft.com/office/drawing/2010/main" w="9525">
                <a:solidFill>
                  <a:srgbClr val="DA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1" name="AutoShape 9"/>
          <p:cNvSpPr>
            <a:spLocks noChangeArrowheads="1"/>
          </p:cNvSpPr>
          <p:nvPr/>
        </p:nvSpPr>
        <p:spPr bwMode="auto">
          <a:xfrm>
            <a:off x="5867400" y="3716338"/>
            <a:ext cx="381000" cy="1219200"/>
          </a:xfrm>
          <a:prstGeom prst="cube">
            <a:avLst>
              <a:gd name="adj" fmla="val 90106"/>
            </a:avLst>
          </a:prstGeom>
          <a:solidFill>
            <a:srgbClr val="6A2828"/>
          </a:solidFill>
          <a:ln w="9525">
            <a:solidFill>
              <a:srgbClr val="6A282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2" name="Line 10"/>
          <p:cNvSpPr>
            <a:spLocks noChangeShapeType="1"/>
          </p:cNvSpPr>
          <p:nvPr/>
        </p:nvSpPr>
        <p:spPr bwMode="auto">
          <a:xfrm flipH="1">
            <a:off x="6026150" y="4340225"/>
            <a:ext cx="187325" cy="2143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3" name="Line 11"/>
          <p:cNvSpPr>
            <a:spLocks noChangeShapeType="1"/>
          </p:cNvSpPr>
          <p:nvPr/>
        </p:nvSpPr>
        <p:spPr bwMode="auto">
          <a:xfrm flipH="1">
            <a:off x="6026150" y="4262438"/>
            <a:ext cx="187325" cy="215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54" name="AutoShape 102"/>
          <p:cNvSpPr>
            <a:spLocks noChangeArrowheads="1"/>
          </p:cNvSpPr>
          <p:nvPr/>
        </p:nvSpPr>
        <p:spPr bwMode="auto">
          <a:xfrm>
            <a:off x="7751763" y="2878138"/>
            <a:ext cx="325437" cy="1023937"/>
          </a:xfrm>
          <a:prstGeom prst="cube">
            <a:avLst>
              <a:gd name="adj" fmla="val 100000"/>
            </a:avLst>
          </a:prstGeom>
          <a:solidFill>
            <a:srgbClr val="DA0000">
              <a:alpha val="34117"/>
            </a:srgbClr>
          </a:solidFill>
          <a:ln>
            <a:noFill/>
          </a:ln>
          <a:effectLst/>
          <a:extLst>
            <a:ext uri="{91240B29-F687-4F45-9708-019B960494DF}">
              <a14:hiddenLine xmlns:a14="http://schemas.microsoft.com/office/drawing/2010/main" w="9525">
                <a:solidFill>
                  <a:srgbClr val="857CB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55" name="Line 103"/>
          <p:cNvSpPr>
            <a:spLocks noChangeShapeType="1"/>
          </p:cNvSpPr>
          <p:nvPr/>
        </p:nvSpPr>
        <p:spPr bwMode="auto">
          <a:xfrm flipH="1">
            <a:off x="6019800" y="4264025"/>
            <a:ext cx="187325" cy="214313"/>
          </a:xfrm>
          <a:prstGeom prst="line">
            <a:avLst/>
          </a:prstGeom>
          <a:noFill/>
          <a:ln w="28575">
            <a:solidFill>
              <a:srgbClr val="FE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56" name="Line 104"/>
          <p:cNvSpPr>
            <a:spLocks noChangeShapeType="1"/>
          </p:cNvSpPr>
          <p:nvPr/>
        </p:nvSpPr>
        <p:spPr bwMode="auto">
          <a:xfrm flipH="1">
            <a:off x="6019800" y="4338638"/>
            <a:ext cx="187325" cy="215900"/>
          </a:xfrm>
          <a:prstGeom prst="line">
            <a:avLst/>
          </a:prstGeom>
          <a:noFill/>
          <a:ln w="28575">
            <a:solidFill>
              <a:srgbClr val="FE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58" name="Text Box 106"/>
          <p:cNvSpPr txBox="1">
            <a:spLocks noChangeArrowheads="1"/>
          </p:cNvSpPr>
          <p:nvPr/>
        </p:nvSpPr>
        <p:spPr bwMode="auto">
          <a:xfrm>
            <a:off x="457200" y="762000"/>
            <a:ext cx="7924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2800" b="1" dirty="0">
                <a:effectLst>
                  <a:outerShdw blurRad="38100" dist="38100" dir="2700000" algn="tl">
                    <a:srgbClr val="C0C0C0"/>
                  </a:outerShdw>
                </a:effectLst>
                <a:latin typeface="Times New Roman" pitchFamily="18" charset="0"/>
              </a:rPr>
              <a:t>1.Thí </a:t>
            </a:r>
            <a:r>
              <a:rPr lang="en-US" sz="2800" b="1" dirty="0" err="1">
                <a:effectLst>
                  <a:outerShdw blurRad="38100" dist="38100" dir="2700000" algn="tl">
                    <a:srgbClr val="C0C0C0"/>
                  </a:outerShdw>
                </a:effectLst>
                <a:latin typeface="Times New Roman" pitchFamily="18" charset="0"/>
              </a:rPr>
              <a:t>nghiệm</a:t>
            </a:r>
            <a:r>
              <a:rPr lang="en-US" sz="2800" b="1" dirty="0">
                <a:effectLst>
                  <a:outerShdw blurRad="38100" dist="38100" dir="2700000" algn="tl">
                    <a:srgbClr val="C0C0C0"/>
                  </a:outerShdw>
                </a:effectLst>
                <a:latin typeface="Times New Roman" pitchFamily="18" charset="0"/>
              </a:rPr>
              <a:t> Y-</a:t>
            </a:r>
            <a:r>
              <a:rPr lang="en-US" sz="2800" b="1" dirty="0" err="1">
                <a:effectLst>
                  <a:outerShdw blurRad="38100" dist="38100" dir="2700000" algn="tl">
                    <a:srgbClr val="C0C0C0"/>
                  </a:outerShdw>
                </a:effectLst>
                <a:latin typeface="Times New Roman" pitchFamily="18" charset="0"/>
              </a:rPr>
              <a:t>âng</a:t>
            </a:r>
            <a:r>
              <a:rPr lang="en-US" sz="2800" b="1" dirty="0">
                <a:effectLst>
                  <a:outerShdw blurRad="38100" dist="38100" dir="2700000" algn="tl">
                    <a:srgbClr val="C0C0C0"/>
                  </a:outerShdw>
                </a:effectLst>
                <a:latin typeface="Times New Roman" pitchFamily="18" charset="0"/>
              </a:rPr>
              <a:t> </a:t>
            </a:r>
            <a:r>
              <a:rPr lang="en-US" sz="2800" b="1" dirty="0" err="1">
                <a:effectLst>
                  <a:outerShdw blurRad="38100" dist="38100" dir="2700000" algn="tl">
                    <a:srgbClr val="C0C0C0"/>
                  </a:outerShdw>
                </a:effectLst>
                <a:latin typeface="Times New Roman" pitchFamily="18" charset="0"/>
              </a:rPr>
              <a:t>về</a:t>
            </a:r>
            <a:r>
              <a:rPr lang="en-US" sz="2800" b="1" dirty="0">
                <a:effectLst>
                  <a:outerShdw blurRad="38100" dist="38100" dir="2700000" algn="tl">
                    <a:srgbClr val="C0C0C0"/>
                  </a:outerShdw>
                </a:effectLst>
                <a:latin typeface="Times New Roman" pitchFamily="18" charset="0"/>
              </a:rPr>
              <a:t> </a:t>
            </a:r>
            <a:r>
              <a:rPr lang="en-US" sz="2800" b="1" dirty="0" err="1">
                <a:effectLst>
                  <a:outerShdw blurRad="38100" dist="38100" dir="2700000" algn="tl">
                    <a:srgbClr val="C0C0C0"/>
                  </a:outerShdw>
                </a:effectLst>
                <a:latin typeface="Times New Roman" pitchFamily="18" charset="0"/>
              </a:rPr>
              <a:t>giao</a:t>
            </a:r>
            <a:r>
              <a:rPr lang="en-US" sz="2800" b="1" dirty="0">
                <a:effectLst>
                  <a:outerShdw blurRad="38100" dist="38100" dir="2700000" algn="tl">
                    <a:srgbClr val="C0C0C0"/>
                  </a:outerShdw>
                </a:effectLst>
                <a:latin typeface="Times New Roman" pitchFamily="18" charset="0"/>
              </a:rPr>
              <a:t> </a:t>
            </a:r>
            <a:r>
              <a:rPr lang="en-US" sz="2800" b="1" dirty="0" err="1">
                <a:effectLst>
                  <a:outerShdw blurRad="38100" dist="38100" dir="2700000" algn="tl">
                    <a:srgbClr val="C0C0C0"/>
                  </a:outerShdw>
                </a:effectLst>
                <a:latin typeface="Times New Roman" pitchFamily="18" charset="0"/>
              </a:rPr>
              <a:t>thoa</a:t>
            </a:r>
            <a:r>
              <a:rPr lang="en-US" sz="2800" b="1" dirty="0">
                <a:effectLst>
                  <a:outerShdw blurRad="38100" dist="38100" dir="2700000" algn="tl">
                    <a:srgbClr val="C0C0C0"/>
                  </a:outerShdw>
                </a:effectLst>
                <a:latin typeface="Times New Roman" pitchFamily="18" charset="0"/>
              </a:rPr>
              <a:t> </a:t>
            </a:r>
            <a:r>
              <a:rPr lang="en-US" sz="2800" b="1" dirty="0" err="1">
                <a:effectLst>
                  <a:outerShdw blurRad="38100" dist="38100" dir="2700000" algn="tl">
                    <a:srgbClr val="C0C0C0"/>
                  </a:outerShdw>
                </a:effectLst>
                <a:latin typeface="Times New Roman" pitchFamily="18" charset="0"/>
              </a:rPr>
              <a:t>ánh</a:t>
            </a:r>
            <a:r>
              <a:rPr lang="en-US" sz="2800" b="1" dirty="0">
                <a:effectLst>
                  <a:outerShdw blurRad="38100" dist="38100" dir="2700000" algn="tl">
                    <a:srgbClr val="C0C0C0"/>
                  </a:outerShdw>
                </a:effectLst>
                <a:latin typeface="Times New Roman" pitchFamily="18" charset="0"/>
              </a:rPr>
              <a:t> </a:t>
            </a:r>
            <a:r>
              <a:rPr lang="en-US" sz="2800" b="1" dirty="0" err="1">
                <a:effectLst>
                  <a:outerShdw blurRad="38100" dist="38100" dir="2700000" algn="tl">
                    <a:srgbClr val="C0C0C0"/>
                  </a:outerShdw>
                </a:effectLst>
                <a:latin typeface="Times New Roman" pitchFamily="18" charset="0"/>
              </a:rPr>
              <a:t>sáng</a:t>
            </a:r>
            <a:r>
              <a:rPr lang="en-US" sz="2800" b="1" dirty="0">
                <a:effectLst>
                  <a:outerShdw blurRad="38100" dist="38100" dir="2700000" algn="tl">
                    <a:srgbClr val="C0C0C0"/>
                  </a:outerShdw>
                </a:effectLst>
                <a:latin typeface="Times New Roman" pitchFamily="18" charset="0"/>
              </a:rPr>
              <a:t>: </a:t>
            </a:r>
          </a:p>
        </p:txBody>
      </p:sp>
      <p:sp>
        <p:nvSpPr>
          <p:cNvPr id="23659" name="Text Box 107"/>
          <p:cNvSpPr txBox="1">
            <a:spLocks noChangeArrowheads="1"/>
          </p:cNvSpPr>
          <p:nvPr/>
        </p:nvSpPr>
        <p:spPr bwMode="auto">
          <a:xfrm>
            <a:off x="609600" y="1219200"/>
            <a:ext cx="1981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r>
              <a:rPr lang="en-US" sz="2800" dirty="0" err="1">
                <a:solidFill>
                  <a:srgbClr val="800000"/>
                </a:solidFill>
                <a:effectLst>
                  <a:outerShdw blurRad="38100" dist="38100" dir="2700000" algn="tl">
                    <a:srgbClr val="C0C0C0"/>
                  </a:outerShdw>
                </a:effectLst>
                <a:latin typeface="Times New Roman" pitchFamily="18" charset="0"/>
              </a:rPr>
              <a:t>a.Dụng</a:t>
            </a:r>
            <a:r>
              <a:rPr lang="en-US" sz="2800" dirty="0">
                <a:solidFill>
                  <a:srgbClr val="800000"/>
                </a:solidFill>
                <a:effectLst>
                  <a:outerShdw blurRad="38100" dist="38100" dir="2700000" algn="tl">
                    <a:srgbClr val="C0C0C0"/>
                  </a:outerShdw>
                </a:effectLst>
                <a:latin typeface="Times New Roman" pitchFamily="18" charset="0"/>
              </a:rPr>
              <a:t> </a:t>
            </a:r>
            <a:r>
              <a:rPr lang="en-US" sz="2800" dirty="0" err="1">
                <a:solidFill>
                  <a:srgbClr val="800000"/>
                </a:solidFill>
                <a:effectLst>
                  <a:outerShdw blurRad="38100" dist="38100" dir="2700000" algn="tl">
                    <a:srgbClr val="C0C0C0"/>
                  </a:outerShdw>
                </a:effectLst>
                <a:latin typeface="Times New Roman" pitchFamily="18" charset="0"/>
              </a:rPr>
              <a:t>cụ</a:t>
            </a:r>
            <a:r>
              <a:rPr lang="en-US" sz="2800" dirty="0">
                <a:solidFill>
                  <a:srgbClr val="800000"/>
                </a:solidFill>
                <a:effectLst>
                  <a:outerShdw blurRad="38100" dist="38100" dir="2700000" algn="tl">
                    <a:srgbClr val="C0C0C0"/>
                  </a:outerShdw>
                </a:effectLst>
                <a:latin typeface="Times New Roman" pitchFamily="18" charset="0"/>
              </a:rPr>
              <a:t>:</a:t>
            </a:r>
          </a:p>
        </p:txBody>
      </p:sp>
      <p:sp>
        <p:nvSpPr>
          <p:cNvPr id="23660" name="Text Box 108"/>
          <p:cNvSpPr txBox="1">
            <a:spLocks noChangeArrowheads="1"/>
          </p:cNvSpPr>
          <p:nvPr/>
        </p:nvSpPr>
        <p:spPr bwMode="auto">
          <a:xfrm>
            <a:off x="2209800" y="1219200"/>
            <a:ext cx="579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2400">
                <a:latin typeface=".VnTime" pitchFamily="34" charset="0"/>
              </a:rPr>
              <a:t>- </a:t>
            </a:r>
            <a:r>
              <a:rPr lang="en-US" sz="2400">
                <a:latin typeface="Times New Roman" pitchFamily="18" charset="0"/>
              </a:rPr>
              <a:t>Nguồn chiếu sáng: Bóng đèn Đ</a:t>
            </a:r>
            <a:r>
              <a:rPr lang="en-US" sz="2400">
                <a:latin typeface=".VnTime" pitchFamily="34" charset="0"/>
              </a:rPr>
              <a:t>.</a:t>
            </a:r>
            <a:endParaRPr lang="en-US" sz="2400">
              <a:solidFill>
                <a:schemeClr val="hlink"/>
              </a:solidFill>
              <a:latin typeface=".VnTime" pitchFamily="34" charset="0"/>
            </a:endParaRPr>
          </a:p>
        </p:txBody>
      </p:sp>
      <p:sp>
        <p:nvSpPr>
          <p:cNvPr id="23661" name="Text Box 109"/>
          <p:cNvSpPr txBox="1">
            <a:spLocks noChangeArrowheads="1"/>
          </p:cNvSpPr>
          <p:nvPr/>
        </p:nvSpPr>
        <p:spPr bwMode="auto">
          <a:xfrm>
            <a:off x="2209800" y="1524000"/>
            <a:ext cx="655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2400" dirty="0">
                <a:latin typeface=".VnTime" pitchFamily="34" charset="0"/>
              </a:rPr>
              <a:t>- </a:t>
            </a:r>
            <a:r>
              <a:rPr lang="en-US" sz="2400" dirty="0" err="1">
                <a:latin typeface="Times New Roman" pitchFamily="18" charset="0"/>
              </a:rPr>
              <a:t>Khe</a:t>
            </a:r>
            <a:r>
              <a:rPr lang="en-US" sz="2400" dirty="0">
                <a:latin typeface="Times New Roman" pitchFamily="18" charset="0"/>
              </a:rPr>
              <a:t> F </a:t>
            </a:r>
            <a:r>
              <a:rPr lang="en-US" sz="2400" dirty="0" err="1">
                <a:latin typeface="Times New Roman" pitchFamily="18" charset="0"/>
              </a:rPr>
              <a:t>nhận</a:t>
            </a:r>
            <a:r>
              <a:rPr lang="en-US" sz="2400" dirty="0">
                <a:latin typeface="Times New Roman" pitchFamily="18" charset="0"/>
              </a:rPr>
              <a:t> </a:t>
            </a:r>
            <a:r>
              <a:rPr lang="en-US" sz="2400" dirty="0" err="1">
                <a:latin typeface="Times New Roman" pitchFamily="18" charset="0"/>
              </a:rPr>
              <a:t>ánh</a:t>
            </a:r>
            <a:r>
              <a:rPr lang="en-US" sz="2400" dirty="0">
                <a:latin typeface="Times New Roman" pitchFamily="18" charset="0"/>
              </a:rPr>
              <a:t> </a:t>
            </a:r>
            <a:r>
              <a:rPr lang="en-US" sz="2400" dirty="0" err="1">
                <a:latin typeface="Times New Roman" pitchFamily="18" charset="0"/>
              </a:rPr>
              <a:t>sáng</a:t>
            </a:r>
            <a:r>
              <a:rPr lang="en-US" sz="2400" dirty="0">
                <a:latin typeface="Times New Roman" pitchFamily="18" charset="0"/>
              </a:rPr>
              <a:t> </a:t>
            </a:r>
            <a:r>
              <a:rPr lang="en-US" sz="2400" dirty="0" err="1">
                <a:latin typeface="Times New Roman" pitchFamily="18" charset="0"/>
              </a:rPr>
              <a:t>từ</a:t>
            </a:r>
            <a:r>
              <a:rPr lang="en-US" sz="2400" dirty="0">
                <a:latin typeface="Times New Roman" pitchFamily="18" charset="0"/>
              </a:rPr>
              <a:t> </a:t>
            </a:r>
            <a:r>
              <a:rPr lang="en-US" sz="2400" dirty="0" err="1">
                <a:latin typeface="Times New Roman" pitchFamily="18" charset="0"/>
              </a:rPr>
              <a:t>nguồn</a:t>
            </a:r>
            <a:r>
              <a:rPr lang="en-US" sz="2400" dirty="0">
                <a:latin typeface="Times New Roman" pitchFamily="18" charset="0"/>
              </a:rPr>
              <a:t> Đ </a:t>
            </a:r>
            <a:r>
              <a:rPr lang="en-US" sz="2400" dirty="0" err="1">
                <a:latin typeface="Times New Roman" pitchFamily="18" charset="0"/>
              </a:rPr>
              <a:t>truyền</a:t>
            </a:r>
            <a:r>
              <a:rPr lang="en-US" sz="2400" dirty="0">
                <a:latin typeface="Times New Roman" pitchFamily="18" charset="0"/>
              </a:rPr>
              <a:t> </a:t>
            </a:r>
            <a:r>
              <a:rPr lang="en-US" sz="2400" dirty="0" err="1">
                <a:latin typeface="Times New Roman" pitchFamily="18" charset="0"/>
              </a:rPr>
              <a:t>đến</a:t>
            </a:r>
            <a:r>
              <a:rPr lang="en-US" sz="2400" dirty="0">
                <a:latin typeface="Times New Roman" pitchFamily="18" charset="0"/>
              </a:rPr>
              <a:t>.</a:t>
            </a:r>
            <a:endParaRPr lang="en-US" sz="2400" dirty="0">
              <a:solidFill>
                <a:schemeClr val="hlink"/>
              </a:solidFill>
              <a:latin typeface=".VnTime" pitchFamily="34" charset="0"/>
            </a:endParaRPr>
          </a:p>
        </p:txBody>
      </p:sp>
      <p:sp>
        <p:nvSpPr>
          <p:cNvPr id="23662" name="Text Box 110"/>
          <p:cNvSpPr txBox="1">
            <a:spLocks noChangeArrowheads="1"/>
          </p:cNvSpPr>
          <p:nvPr/>
        </p:nvSpPr>
        <p:spPr bwMode="auto">
          <a:xfrm>
            <a:off x="813955" y="1905000"/>
            <a:ext cx="7975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2400" dirty="0">
                <a:latin typeface="Times New Roman" pitchFamily="18" charset="0"/>
              </a:rPr>
              <a:t>- </a:t>
            </a:r>
            <a:r>
              <a:rPr lang="en-US" sz="2400" dirty="0" err="1">
                <a:latin typeface="Times New Roman" pitchFamily="18" charset="0"/>
              </a:rPr>
              <a:t>Hai</a:t>
            </a:r>
            <a:r>
              <a:rPr lang="en-US" sz="2400" dirty="0">
                <a:latin typeface="Times New Roman" pitchFamily="18" charset="0"/>
              </a:rPr>
              <a:t> </a:t>
            </a:r>
            <a:r>
              <a:rPr lang="en-US" sz="2400" dirty="0" err="1">
                <a:latin typeface="Times New Roman" pitchFamily="18" charset="0"/>
              </a:rPr>
              <a:t>khe</a:t>
            </a:r>
            <a:r>
              <a:rPr lang="en-US" sz="2400" dirty="0">
                <a:latin typeface="Times New Roman" pitchFamily="18" charset="0"/>
              </a:rPr>
              <a:t> </a:t>
            </a:r>
            <a:r>
              <a:rPr lang="en-US" sz="2400" dirty="0" err="1">
                <a:latin typeface="Times New Roman" pitchFamily="18" charset="0"/>
              </a:rPr>
              <a:t>hẹp</a:t>
            </a:r>
            <a:r>
              <a:rPr lang="en-US" sz="2400" dirty="0">
                <a:latin typeface="Times New Roman" pitchFamily="18" charset="0"/>
              </a:rPr>
              <a:t> F</a:t>
            </a:r>
            <a:r>
              <a:rPr lang="en-US" sz="2400" baseline="-25000" dirty="0">
                <a:latin typeface="Times New Roman" pitchFamily="18" charset="0"/>
              </a:rPr>
              <a:t>1</a:t>
            </a:r>
            <a:r>
              <a:rPr lang="en-US" sz="2400" dirty="0">
                <a:latin typeface="Times New Roman" pitchFamily="18" charset="0"/>
              </a:rPr>
              <a:t>,F</a:t>
            </a:r>
            <a:r>
              <a:rPr lang="en-US" sz="2400" baseline="-25000" dirty="0">
                <a:latin typeface="Times New Roman" pitchFamily="18" charset="0"/>
              </a:rPr>
              <a:t>2</a:t>
            </a:r>
            <a:r>
              <a:rPr lang="en-US" sz="2400" dirty="0">
                <a:latin typeface="Times New Roman" pitchFamily="18" charset="0"/>
              </a:rPr>
              <a:t> </a:t>
            </a:r>
            <a:r>
              <a:rPr lang="en-US" sz="2400" dirty="0" err="1">
                <a:latin typeface="Times New Roman" pitchFamily="18" charset="0"/>
              </a:rPr>
              <a:t>rất</a:t>
            </a:r>
            <a:r>
              <a:rPr lang="en-US" sz="2400" dirty="0">
                <a:latin typeface="Times New Roman" pitchFamily="18" charset="0"/>
              </a:rPr>
              <a:t> </a:t>
            </a:r>
            <a:r>
              <a:rPr lang="en-US" sz="2400" dirty="0" err="1">
                <a:latin typeface="Times New Roman" pitchFamily="18" charset="0"/>
              </a:rPr>
              <a:t>gần</a:t>
            </a:r>
            <a:r>
              <a:rPr lang="en-US" sz="2400" dirty="0">
                <a:latin typeface="Times New Roman" pitchFamily="18" charset="0"/>
              </a:rPr>
              <a:t> </a:t>
            </a:r>
            <a:r>
              <a:rPr lang="en-US" sz="2400" dirty="0" err="1">
                <a:latin typeface="Times New Roman" pitchFamily="18" charset="0"/>
              </a:rPr>
              <a:t>nhau</a:t>
            </a:r>
            <a:r>
              <a:rPr lang="en-US" sz="2400" dirty="0">
                <a:latin typeface="Times New Roman" pitchFamily="18" charset="0"/>
              </a:rPr>
              <a:t> </a:t>
            </a:r>
            <a:r>
              <a:rPr lang="en-US" sz="2400" dirty="0" err="1">
                <a:latin typeface="Times New Roman" pitchFamily="18" charset="0"/>
              </a:rPr>
              <a:t>và</a:t>
            </a:r>
            <a:r>
              <a:rPr lang="en-US" sz="2400" dirty="0">
                <a:latin typeface="Times New Roman" pitchFamily="18" charset="0"/>
              </a:rPr>
              <a:t> </a:t>
            </a:r>
            <a:r>
              <a:rPr lang="en-US" sz="2400" dirty="0" err="1">
                <a:latin typeface="Times New Roman" pitchFamily="18" charset="0"/>
              </a:rPr>
              <a:t>cùng</a:t>
            </a:r>
            <a:r>
              <a:rPr lang="en-US" sz="2400" dirty="0">
                <a:latin typeface="Times New Roman" pitchFamily="18" charset="0"/>
              </a:rPr>
              <a:t> song </a:t>
            </a:r>
            <a:r>
              <a:rPr lang="en-US" sz="2400" dirty="0" err="1">
                <a:latin typeface="Times New Roman" pitchFamily="18" charset="0"/>
              </a:rPr>
              <a:t>song</a:t>
            </a:r>
            <a:r>
              <a:rPr lang="en-US" sz="2400" dirty="0">
                <a:latin typeface="Times New Roman" pitchFamily="18" charset="0"/>
              </a:rPr>
              <a:t> </a:t>
            </a:r>
            <a:r>
              <a:rPr lang="en-US" sz="2400" dirty="0" err="1">
                <a:latin typeface="Times New Roman" pitchFamily="18" charset="0"/>
              </a:rPr>
              <a:t>với</a:t>
            </a:r>
            <a:r>
              <a:rPr lang="en-US" sz="2400" dirty="0">
                <a:latin typeface="Times New Roman" pitchFamily="18" charset="0"/>
              </a:rPr>
              <a:t> </a:t>
            </a:r>
            <a:r>
              <a:rPr lang="en-US" sz="2400" dirty="0" err="1">
                <a:latin typeface="Times New Roman" pitchFamily="18" charset="0"/>
              </a:rPr>
              <a:t>khe</a:t>
            </a:r>
            <a:r>
              <a:rPr lang="en-US" sz="2400" dirty="0">
                <a:latin typeface="Times New Roman" pitchFamily="18" charset="0"/>
              </a:rPr>
              <a:t> F </a:t>
            </a:r>
            <a:r>
              <a:rPr lang="en-US" dirty="0"/>
              <a:t>    </a:t>
            </a:r>
          </a:p>
        </p:txBody>
      </p:sp>
      <p:sp>
        <p:nvSpPr>
          <p:cNvPr id="23663" name="Text Box 111"/>
          <p:cNvSpPr txBox="1">
            <a:spLocks noChangeArrowheads="1"/>
          </p:cNvSpPr>
          <p:nvPr/>
        </p:nvSpPr>
        <p:spPr bwMode="auto">
          <a:xfrm>
            <a:off x="723900" y="5615268"/>
            <a:ext cx="373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r>
              <a:rPr lang="en-US" sz="2800" dirty="0" err="1">
                <a:solidFill>
                  <a:srgbClr val="800000"/>
                </a:solidFill>
                <a:effectLst>
                  <a:outerShdw blurRad="38100" dist="38100" dir="2700000" algn="tl">
                    <a:srgbClr val="C0C0C0"/>
                  </a:outerShdw>
                </a:effectLst>
                <a:latin typeface="Times New Roman" pitchFamily="18" charset="0"/>
              </a:rPr>
              <a:t>b.Tiến</a:t>
            </a:r>
            <a:r>
              <a:rPr lang="en-US" sz="2800" dirty="0">
                <a:solidFill>
                  <a:srgbClr val="800000"/>
                </a:solidFill>
                <a:effectLst>
                  <a:outerShdw blurRad="38100" dist="38100" dir="2700000" algn="tl">
                    <a:srgbClr val="C0C0C0"/>
                  </a:outerShdw>
                </a:effectLst>
                <a:latin typeface="Times New Roman" pitchFamily="18" charset="0"/>
              </a:rPr>
              <a:t> </a:t>
            </a:r>
            <a:r>
              <a:rPr lang="en-US" sz="2800" dirty="0" err="1">
                <a:solidFill>
                  <a:srgbClr val="800000"/>
                </a:solidFill>
                <a:effectLst>
                  <a:outerShdw blurRad="38100" dist="38100" dir="2700000" algn="tl">
                    <a:srgbClr val="C0C0C0"/>
                  </a:outerShdw>
                </a:effectLst>
                <a:latin typeface="Times New Roman" pitchFamily="18" charset="0"/>
              </a:rPr>
              <a:t>trình</a:t>
            </a:r>
            <a:r>
              <a:rPr lang="en-US" sz="2800" dirty="0">
                <a:solidFill>
                  <a:srgbClr val="800000"/>
                </a:solidFill>
                <a:effectLst>
                  <a:outerShdw blurRad="38100" dist="38100" dir="2700000" algn="tl">
                    <a:srgbClr val="C0C0C0"/>
                  </a:outerShdw>
                </a:effectLst>
                <a:latin typeface="Times New Roman" pitchFamily="18" charset="0"/>
              </a:rPr>
              <a:t> </a:t>
            </a:r>
            <a:r>
              <a:rPr lang="en-US" sz="2800" dirty="0" err="1">
                <a:solidFill>
                  <a:srgbClr val="800000"/>
                </a:solidFill>
                <a:effectLst>
                  <a:outerShdw blurRad="38100" dist="38100" dir="2700000" algn="tl">
                    <a:srgbClr val="C0C0C0"/>
                  </a:outerShdw>
                </a:effectLst>
                <a:latin typeface="Times New Roman" pitchFamily="18" charset="0"/>
              </a:rPr>
              <a:t>thí</a:t>
            </a:r>
            <a:r>
              <a:rPr lang="en-US" sz="2800" dirty="0">
                <a:solidFill>
                  <a:srgbClr val="800000"/>
                </a:solidFill>
                <a:effectLst>
                  <a:outerShdw blurRad="38100" dist="38100" dir="2700000" algn="tl">
                    <a:srgbClr val="C0C0C0"/>
                  </a:outerShdw>
                </a:effectLst>
                <a:latin typeface="Times New Roman" pitchFamily="18" charset="0"/>
              </a:rPr>
              <a:t> </a:t>
            </a:r>
            <a:r>
              <a:rPr lang="en-US" sz="2800" dirty="0" err="1">
                <a:solidFill>
                  <a:srgbClr val="800000"/>
                </a:solidFill>
                <a:effectLst>
                  <a:outerShdw blurRad="38100" dist="38100" dir="2700000" algn="tl">
                    <a:srgbClr val="C0C0C0"/>
                  </a:outerShdw>
                </a:effectLst>
                <a:latin typeface="Times New Roman" pitchFamily="18" charset="0"/>
              </a:rPr>
              <a:t>nghiệm</a:t>
            </a:r>
            <a:r>
              <a:rPr lang="en-US" sz="2800" dirty="0">
                <a:solidFill>
                  <a:srgbClr val="800000"/>
                </a:solidFill>
                <a:effectLst>
                  <a:outerShdw blurRad="38100" dist="38100" dir="2700000" algn="tl">
                    <a:srgbClr val="C0C0C0"/>
                  </a:outerShdw>
                </a:effectLst>
                <a:latin typeface="Times New Roman" pitchFamily="18" charset="0"/>
              </a:rPr>
              <a:t>:</a:t>
            </a:r>
          </a:p>
        </p:txBody>
      </p:sp>
      <p:sp>
        <p:nvSpPr>
          <p:cNvPr id="23664" name="Text Box 112"/>
          <p:cNvSpPr txBox="1">
            <a:spLocks noChangeArrowheads="1"/>
          </p:cNvSpPr>
          <p:nvPr/>
        </p:nvSpPr>
        <p:spPr bwMode="auto">
          <a:xfrm>
            <a:off x="0" y="3810000"/>
            <a:ext cx="23622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spcBef>
                <a:spcPct val="50000"/>
              </a:spcBef>
            </a:pPr>
            <a:r>
              <a:rPr lang="en-US" sz="2400" b="1" dirty="0">
                <a:latin typeface="Times New Roman" pitchFamily="18" charset="0"/>
              </a:rPr>
              <a:t>-</a:t>
            </a:r>
            <a:r>
              <a:rPr lang="en-US" sz="2400" b="1" dirty="0" err="1">
                <a:latin typeface="Times New Roman" pitchFamily="18" charset="0"/>
              </a:rPr>
              <a:t>Sử</a:t>
            </a:r>
            <a:r>
              <a:rPr lang="en-US" sz="2400" b="1" dirty="0">
                <a:latin typeface="Times New Roman" pitchFamily="18" charset="0"/>
              </a:rPr>
              <a:t> </a:t>
            </a:r>
            <a:r>
              <a:rPr lang="en-US" sz="2400" b="1" dirty="0" err="1">
                <a:latin typeface="Times New Roman" pitchFamily="18" charset="0"/>
              </a:rPr>
              <a:t>dụng</a:t>
            </a:r>
            <a:r>
              <a:rPr lang="en-US" sz="2400" b="1" dirty="0">
                <a:latin typeface="Times New Roman" pitchFamily="18" charset="0"/>
              </a:rPr>
              <a:t> </a:t>
            </a:r>
            <a:r>
              <a:rPr lang="en-US" sz="2400" b="1" dirty="0" err="1">
                <a:latin typeface="Times New Roman" pitchFamily="18" charset="0"/>
              </a:rPr>
              <a:t>nguồn</a:t>
            </a:r>
            <a:r>
              <a:rPr lang="en-US" sz="2400" b="1" dirty="0">
                <a:latin typeface="Times New Roman" pitchFamily="18" charset="0"/>
              </a:rPr>
              <a:t> </a:t>
            </a:r>
          </a:p>
          <a:p>
            <a:pPr algn="ctr" eaLnBrk="0" hangingPunct="0">
              <a:spcBef>
                <a:spcPct val="50000"/>
              </a:spcBef>
            </a:pPr>
            <a:r>
              <a:rPr lang="en-US" sz="2400" b="1" dirty="0" err="1">
                <a:latin typeface="Times New Roman" pitchFamily="18" charset="0"/>
              </a:rPr>
              <a:t>sáng</a:t>
            </a:r>
            <a:r>
              <a:rPr lang="en-US" sz="2400" b="1" dirty="0">
                <a:latin typeface="Times New Roman" pitchFamily="18" charset="0"/>
              </a:rPr>
              <a:t> </a:t>
            </a:r>
            <a:r>
              <a:rPr lang="en-US" sz="2400" b="1" dirty="0" err="1">
                <a:latin typeface="Times New Roman" pitchFamily="18" charset="0"/>
              </a:rPr>
              <a:t>trắng</a:t>
            </a:r>
            <a:r>
              <a:rPr lang="en-US" sz="2400" b="1" dirty="0">
                <a:latin typeface="Times New Roman" pitchFamily="18" charset="0"/>
              </a:rPr>
              <a:t> S</a:t>
            </a:r>
          </a:p>
        </p:txBody>
      </p:sp>
      <p:sp>
        <p:nvSpPr>
          <p:cNvPr id="23665" name="Text Box 113"/>
          <p:cNvSpPr txBox="1">
            <a:spLocks noChangeArrowheads="1"/>
          </p:cNvSpPr>
          <p:nvPr/>
        </p:nvSpPr>
        <p:spPr bwMode="auto">
          <a:xfrm>
            <a:off x="609600" y="2313231"/>
            <a:ext cx="74295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2800" dirty="0">
                <a:latin typeface="Times New Roman" pitchFamily="18" charset="0"/>
              </a:rPr>
              <a:t>  -</a:t>
            </a:r>
            <a:r>
              <a:rPr lang="en-US" sz="2400" dirty="0" err="1">
                <a:latin typeface="Times New Roman" pitchFamily="18" charset="0"/>
              </a:rPr>
              <a:t>Tấm</a:t>
            </a:r>
            <a:r>
              <a:rPr lang="en-US" sz="2400" dirty="0">
                <a:latin typeface="Times New Roman" pitchFamily="18" charset="0"/>
              </a:rPr>
              <a:t> </a:t>
            </a:r>
            <a:r>
              <a:rPr lang="en-US" sz="2400" dirty="0" err="1">
                <a:latin typeface="Times New Roman" pitchFamily="18" charset="0"/>
              </a:rPr>
              <a:t>kính</a:t>
            </a:r>
            <a:r>
              <a:rPr lang="en-US" sz="2400" dirty="0">
                <a:latin typeface="Times New Roman" pitchFamily="18" charset="0"/>
              </a:rPr>
              <a:t> </a:t>
            </a:r>
            <a:r>
              <a:rPr lang="en-US" sz="2400" dirty="0" err="1">
                <a:latin typeface="Times New Roman" pitchFamily="18" charset="0"/>
              </a:rPr>
              <a:t>mỏng</a:t>
            </a:r>
            <a:r>
              <a:rPr lang="en-US" sz="2400" dirty="0">
                <a:latin typeface="Times New Roman" pitchFamily="18" charset="0"/>
              </a:rPr>
              <a:t> </a:t>
            </a:r>
            <a:r>
              <a:rPr lang="en-US" sz="2400" dirty="0" err="1">
                <a:latin typeface="Times New Roman" pitchFamily="18" charset="0"/>
              </a:rPr>
              <a:t>trong</a:t>
            </a:r>
            <a:r>
              <a:rPr lang="en-US" sz="2400" dirty="0">
                <a:latin typeface="Times New Roman" pitchFamily="18" charset="0"/>
              </a:rPr>
              <a:t> </a:t>
            </a:r>
            <a:r>
              <a:rPr lang="en-US" sz="2400" dirty="0" err="1">
                <a:latin typeface="Times New Roman" pitchFamily="18" charset="0"/>
              </a:rPr>
              <a:t>suốt</a:t>
            </a:r>
            <a:r>
              <a:rPr lang="en-US" sz="2400" dirty="0">
                <a:latin typeface="Times New Roman" pitchFamily="18" charset="0"/>
              </a:rPr>
              <a:t> M </a:t>
            </a:r>
            <a:r>
              <a:rPr lang="en-US" sz="2400" dirty="0" err="1">
                <a:latin typeface="Times New Roman" pitchFamily="18" charset="0"/>
              </a:rPr>
              <a:t>lọc</a:t>
            </a:r>
            <a:r>
              <a:rPr lang="en-US" sz="2400" dirty="0">
                <a:latin typeface="Times New Roman" pitchFamily="18" charset="0"/>
              </a:rPr>
              <a:t> </a:t>
            </a:r>
            <a:r>
              <a:rPr lang="en-US" sz="2400" dirty="0" err="1">
                <a:latin typeface="Times New Roman" pitchFamily="18" charset="0"/>
              </a:rPr>
              <a:t>sắc</a:t>
            </a:r>
            <a:r>
              <a:rPr lang="en-US" sz="2400" dirty="0">
                <a:latin typeface="Times New Roman" pitchFamily="18" charset="0"/>
              </a:rPr>
              <a:t> </a:t>
            </a:r>
            <a:r>
              <a:rPr lang="en-US" sz="2400" dirty="0" err="1">
                <a:latin typeface="Times New Roman" pitchFamily="18" charset="0"/>
              </a:rPr>
              <a:t>đặt</a:t>
            </a:r>
            <a:r>
              <a:rPr lang="en-US" sz="2400" dirty="0">
                <a:latin typeface="Times New Roman" pitchFamily="18" charset="0"/>
              </a:rPr>
              <a:t> </a:t>
            </a:r>
            <a:r>
              <a:rPr lang="en-US" sz="2400" dirty="0" err="1" smtClean="0">
                <a:latin typeface="Times New Roman" pitchFamily="18" charset="0"/>
              </a:rPr>
              <a:t>cách</a:t>
            </a:r>
            <a:r>
              <a:rPr lang="en-US" sz="2400" dirty="0" smtClean="0">
                <a:latin typeface="Times New Roman" pitchFamily="18" charset="0"/>
              </a:rPr>
              <a:t> </a:t>
            </a:r>
            <a:r>
              <a:rPr lang="en-US" sz="2400" dirty="0">
                <a:latin typeface="Times New Roman" pitchFamily="18" charset="0"/>
              </a:rPr>
              <a:t>F</a:t>
            </a:r>
            <a:r>
              <a:rPr lang="en-US" sz="2400" baseline="-25000" dirty="0">
                <a:latin typeface="Times New Roman" pitchFamily="18" charset="0"/>
              </a:rPr>
              <a:t>1</a:t>
            </a:r>
            <a:r>
              <a:rPr lang="en-US" sz="2400" dirty="0">
                <a:latin typeface="Times New Roman" pitchFamily="18" charset="0"/>
              </a:rPr>
              <a:t>,F</a:t>
            </a:r>
            <a:r>
              <a:rPr lang="en-US" sz="2400" baseline="-25000" dirty="0">
                <a:latin typeface="Times New Roman" pitchFamily="18" charset="0"/>
              </a:rPr>
              <a:t>2</a:t>
            </a:r>
            <a:r>
              <a:rPr lang="en-US" sz="2400" dirty="0">
                <a:latin typeface="Times New Roman" pitchFamily="18" charset="0"/>
              </a:rPr>
              <a:t> </a:t>
            </a:r>
            <a:r>
              <a:rPr lang="en-US" sz="2400" dirty="0" err="1">
                <a:latin typeface="Times New Roman" pitchFamily="18" charset="0"/>
              </a:rPr>
              <a:t>vài</a:t>
            </a:r>
            <a:r>
              <a:rPr lang="en-US" sz="2400" dirty="0">
                <a:latin typeface="Times New Roman" pitchFamily="18" charset="0"/>
              </a:rPr>
              <a:t> </a:t>
            </a:r>
            <a:r>
              <a:rPr lang="en-US" sz="2400" dirty="0" err="1">
                <a:latin typeface="Times New Roman" pitchFamily="18" charset="0"/>
              </a:rPr>
              <a:t>chục</a:t>
            </a:r>
            <a:r>
              <a:rPr lang="en-US" sz="2400" dirty="0">
                <a:latin typeface="Times New Roman" pitchFamily="18" charset="0"/>
              </a:rPr>
              <a:t> </a:t>
            </a:r>
            <a:r>
              <a:rPr lang="en-US" sz="2400" dirty="0" err="1">
                <a:latin typeface="Times New Roman" pitchFamily="18" charset="0"/>
              </a:rPr>
              <a:t>xentimét</a:t>
            </a:r>
            <a:endParaRPr lang="en-US" sz="2400" dirty="0">
              <a:latin typeface="Times New Roman" pitchFamily="18" charset="0"/>
            </a:endParaRPr>
          </a:p>
        </p:txBody>
      </p:sp>
      <p:sp>
        <p:nvSpPr>
          <p:cNvPr id="23667" name="Text Box 115"/>
          <p:cNvSpPr txBox="1">
            <a:spLocks noChangeArrowheads="1"/>
          </p:cNvSpPr>
          <p:nvPr/>
        </p:nvSpPr>
        <p:spPr bwMode="auto">
          <a:xfrm>
            <a:off x="3733800" y="3847584"/>
            <a:ext cx="8016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dirty="0">
                <a:solidFill>
                  <a:schemeClr val="hlink"/>
                </a:solidFill>
                <a:latin typeface=".VnTime" pitchFamily="34" charset="0"/>
              </a:rPr>
              <a:t> </a:t>
            </a:r>
            <a:r>
              <a:rPr lang="en-US" dirty="0" smtClean="0">
                <a:solidFill>
                  <a:schemeClr val="hlink"/>
                </a:solidFill>
                <a:latin typeface=".VnTime" pitchFamily="34" charset="0"/>
              </a:rPr>
              <a:t>F</a:t>
            </a:r>
            <a:endParaRPr lang="en-US" baseline="-25000" dirty="0">
              <a:solidFill>
                <a:schemeClr val="hlink"/>
              </a:solidFill>
              <a:latin typeface=".VnTime" pitchFamily="34" charset="0"/>
            </a:endParaRPr>
          </a:p>
        </p:txBody>
      </p:sp>
      <p:sp>
        <p:nvSpPr>
          <p:cNvPr id="23668" name="Text Box 116"/>
          <p:cNvSpPr txBox="1">
            <a:spLocks noChangeArrowheads="1"/>
          </p:cNvSpPr>
          <p:nvPr/>
        </p:nvSpPr>
        <p:spPr bwMode="auto">
          <a:xfrm>
            <a:off x="5334000" y="3505200"/>
            <a:ext cx="6096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a:solidFill>
                  <a:schemeClr val="hlink"/>
                </a:solidFill>
                <a:latin typeface=".VnTime" pitchFamily="34" charset="0"/>
              </a:rPr>
              <a:t>  M</a:t>
            </a:r>
            <a:endParaRPr lang="en-US" baseline="-25000">
              <a:solidFill>
                <a:schemeClr val="hlink"/>
              </a:solidFill>
              <a:latin typeface=".VnTime" pitchFamily="34" charset="0"/>
            </a:endParaRPr>
          </a:p>
          <a:p>
            <a:pPr eaLnBrk="0" hangingPunct="0">
              <a:spcBef>
                <a:spcPct val="50000"/>
              </a:spcBef>
            </a:pPr>
            <a:r>
              <a:rPr lang="en-US">
                <a:solidFill>
                  <a:schemeClr val="hlink"/>
                </a:solidFill>
                <a:latin typeface=".VnTime" pitchFamily="34" charset="0"/>
              </a:rPr>
              <a:t>F</a:t>
            </a:r>
            <a:r>
              <a:rPr lang="en-US" baseline="-25000">
                <a:solidFill>
                  <a:schemeClr val="hlink"/>
                </a:solidFill>
                <a:latin typeface=".VnTime" pitchFamily="34" charset="0"/>
              </a:rPr>
              <a:t>1 </a:t>
            </a:r>
            <a:r>
              <a:rPr lang="en-US">
                <a:solidFill>
                  <a:schemeClr val="hlink"/>
                </a:solidFill>
                <a:latin typeface=".VnTime" pitchFamily="34" charset="0"/>
              </a:rPr>
              <a:t>F</a:t>
            </a:r>
            <a:r>
              <a:rPr lang="en-US" baseline="-25000">
                <a:solidFill>
                  <a:schemeClr val="hlink"/>
                </a:solidFill>
                <a:latin typeface=".VnTime" pitchFamily="34" charset="0"/>
              </a:rPr>
              <a:t>2</a:t>
            </a:r>
            <a:endParaRPr lang="en-US">
              <a:solidFill>
                <a:schemeClr val="hlink"/>
              </a:solidFill>
              <a:latin typeface=".VnTime" pitchFamily="34" charset="0"/>
            </a:endParaRPr>
          </a:p>
        </p:txBody>
      </p:sp>
      <p:sp>
        <p:nvSpPr>
          <p:cNvPr id="23669" name="Text Box 117"/>
          <p:cNvSpPr txBox="1">
            <a:spLocks noChangeArrowheads="1"/>
          </p:cNvSpPr>
          <p:nvPr/>
        </p:nvSpPr>
        <p:spPr bwMode="auto">
          <a:xfrm>
            <a:off x="8202036" y="4035425"/>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2400">
                <a:solidFill>
                  <a:schemeClr val="hlink"/>
                </a:solidFill>
                <a:latin typeface=".VnTime" pitchFamily="34" charset="0"/>
              </a:rPr>
              <a:t>F</a:t>
            </a:r>
          </a:p>
        </p:txBody>
      </p:sp>
      <p:grpSp>
        <p:nvGrpSpPr>
          <p:cNvPr id="23670" name="Group 118"/>
          <p:cNvGrpSpPr>
            <a:grpSpLocks/>
          </p:cNvGrpSpPr>
          <p:nvPr/>
        </p:nvGrpSpPr>
        <p:grpSpPr bwMode="auto">
          <a:xfrm>
            <a:off x="6435435" y="2878138"/>
            <a:ext cx="1228725" cy="1225982"/>
            <a:chOff x="4464" y="1296"/>
            <a:chExt cx="624" cy="912"/>
          </a:xfrm>
        </p:grpSpPr>
        <p:sp>
          <p:nvSpPr>
            <p:cNvPr id="13430" name="AutoShape 119"/>
            <p:cNvSpPr>
              <a:spLocks noChangeArrowheads="1"/>
            </p:cNvSpPr>
            <p:nvPr/>
          </p:nvSpPr>
          <p:spPr bwMode="auto">
            <a:xfrm>
              <a:off x="4464" y="1296"/>
              <a:ext cx="624" cy="912"/>
            </a:xfrm>
            <a:prstGeom prst="cloudCallout">
              <a:avLst>
                <a:gd name="adj1" fmla="val -35097"/>
                <a:gd name="adj2" fmla="val 6984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endParaRPr lang="en-US"/>
            </a:p>
          </p:txBody>
        </p:sp>
        <p:grpSp>
          <p:nvGrpSpPr>
            <p:cNvPr id="13431" name="Group 120"/>
            <p:cNvGrpSpPr>
              <a:grpSpLocks/>
            </p:cNvGrpSpPr>
            <p:nvPr/>
          </p:nvGrpSpPr>
          <p:grpSpPr bwMode="auto">
            <a:xfrm>
              <a:off x="4608" y="1488"/>
              <a:ext cx="288" cy="528"/>
              <a:chOff x="4944" y="1296"/>
              <a:chExt cx="432" cy="1056"/>
            </a:xfrm>
          </p:grpSpPr>
          <p:grpSp>
            <p:nvGrpSpPr>
              <p:cNvPr id="13432" name="Group 121"/>
              <p:cNvGrpSpPr>
                <a:grpSpLocks/>
              </p:cNvGrpSpPr>
              <p:nvPr/>
            </p:nvGrpSpPr>
            <p:grpSpPr bwMode="auto">
              <a:xfrm>
                <a:off x="4944" y="1296"/>
                <a:ext cx="427" cy="1056"/>
                <a:chOff x="4656" y="1296"/>
                <a:chExt cx="712" cy="1056"/>
              </a:xfrm>
            </p:grpSpPr>
            <p:grpSp>
              <p:nvGrpSpPr>
                <p:cNvPr id="13433" name="Group 122"/>
                <p:cNvGrpSpPr>
                  <a:grpSpLocks/>
                </p:cNvGrpSpPr>
                <p:nvPr/>
              </p:nvGrpSpPr>
              <p:grpSpPr bwMode="auto">
                <a:xfrm>
                  <a:off x="4656" y="1824"/>
                  <a:ext cx="712" cy="528"/>
                  <a:chOff x="2880" y="1680"/>
                  <a:chExt cx="384" cy="192"/>
                </a:xfrm>
              </p:grpSpPr>
              <p:sp>
                <p:nvSpPr>
                  <p:cNvPr id="13434" name="Line 123"/>
                  <p:cNvSpPr>
                    <a:spLocks noChangeShapeType="1"/>
                  </p:cNvSpPr>
                  <p:nvPr/>
                </p:nvSpPr>
                <p:spPr bwMode="auto">
                  <a:xfrm>
                    <a:off x="2880" y="1680"/>
                    <a:ext cx="384" cy="0"/>
                  </a:xfrm>
                  <a:prstGeom prst="line">
                    <a:avLst/>
                  </a:prstGeom>
                  <a:noFill/>
                  <a:ln w="76200">
                    <a:solidFill>
                      <a:srgbClr val="EA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435" name="Line 124"/>
                  <p:cNvSpPr>
                    <a:spLocks noChangeShapeType="1"/>
                  </p:cNvSpPr>
                  <p:nvPr/>
                </p:nvSpPr>
                <p:spPr bwMode="auto">
                  <a:xfrm>
                    <a:off x="2880" y="1728"/>
                    <a:ext cx="384" cy="0"/>
                  </a:xfrm>
                  <a:prstGeom prst="line">
                    <a:avLst/>
                  </a:prstGeom>
                  <a:noFill/>
                  <a:ln w="76200">
                    <a:solidFill>
                      <a:srgbClr val="FE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436" name="Line 125"/>
                  <p:cNvSpPr>
                    <a:spLocks noChangeShapeType="1"/>
                  </p:cNvSpPr>
                  <p:nvPr/>
                </p:nvSpPr>
                <p:spPr bwMode="auto">
                  <a:xfrm>
                    <a:off x="2880" y="1776"/>
                    <a:ext cx="384" cy="0"/>
                  </a:xfrm>
                  <a:prstGeom prst="line">
                    <a:avLst/>
                  </a:prstGeom>
                  <a:noFill/>
                  <a:ln w="76200">
                    <a:solidFill>
                      <a:srgbClr val="FF292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437" name="Line 126"/>
                  <p:cNvSpPr>
                    <a:spLocks noChangeShapeType="1"/>
                  </p:cNvSpPr>
                  <p:nvPr/>
                </p:nvSpPr>
                <p:spPr bwMode="auto">
                  <a:xfrm>
                    <a:off x="2880" y="1824"/>
                    <a:ext cx="384" cy="0"/>
                  </a:xfrm>
                  <a:prstGeom prst="line">
                    <a:avLst/>
                  </a:prstGeom>
                  <a:noFill/>
                  <a:ln w="76200">
                    <a:solidFill>
                      <a:srgbClr val="FF474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438" name="Line 127"/>
                  <p:cNvSpPr>
                    <a:spLocks noChangeShapeType="1"/>
                  </p:cNvSpPr>
                  <p:nvPr/>
                </p:nvSpPr>
                <p:spPr bwMode="auto">
                  <a:xfrm>
                    <a:off x="2880" y="1872"/>
                    <a:ext cx="384" cy="0"/>
                  </a:xfrm>
                  <a:prstGeom prst="line">
                    <a:avLst/>
                  </a:prstGeom>
                  <a:noFill/>
                  <a:ln w="76200">
                    <a:solidFill>
                      <a:srgbClr val="FF6D6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439" name="Group 128"/>
                <p:cNvGrpSpPr>
                  <a:grpSpLocks/>
                </p:cNvGrpSpPr>
                <p:nvPr/>
              </p:nvGrpSpPr>
              <p:grpSpPr bwMode="auto">
                <a:xfrm flipV="1">
                  <a:off x="4656" y="1296"/>
                  <a:ext cx="712" cy="528"/>
                  <a:chOff x="2880" y="1680"/>
                  <a:chExt cx="384" cy="192"/>
                </a:xfrm>
              </p:grpSpPr>
              <p:sp>
                <p:nvSpPr>
                  <p:cNvPr id="13440" name="Line 129"/>
                  <p:cNvSpPr>
                    <a:spLocks noChangeShapeType="1"/>
                  </p:cNvSpPr>
                  <p:nvPr/>
                </p:nvSpPr>
                <p:spPr bwMode="auto">
                  <a:xfrm>
                    <a:off x="2880" y="1680"/>
                    <a:ext cx="384" cy="0"/>
                  </a:xfrm>
                  <a:prstGeom prst="line">
                    <a:avLst/>
                  </a:prstGeom>
                  <a:noFill/>
                  <a:ln w="76200">
                    <a:solidFill>
                      <a:srgbClr val="EA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441" name="Line 130"/>
                  <p:cNvSpPr>
                    <a:spLocks noChangeShapeType="1"/>
                  </p:cNvSpPr>
                  <p:nvPr/>
                </p:nvSpPr>
                <p:spPr bwMode="auto">
                  <a:xfrm>
                    <a:off x="2880" y="1728"/>
                    <a:ext cx="384" cy="0"/>
                  </a:xfrm>
                  <a:prstGeom prst="line">
                    <a:avLst/>
                  </a:prstGeom>
                  <a:noFill/>
                  <a:ln w="76200">
                    <a:solidFill>
                      <a:srgbClr val="FE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442" name="Line 131"/>
                  <p:cNvSpPr>
                    <a:spLocks noChangeShapeType="1"/>
                  </p:cNvSpPr>
                  <p:nvPr/>
                </p:nvSpPr>
                <p:spPr bwMode="auto">
                  <a:xfrm>
                    <a:off x="2880" y="1776"/>
                    <a:ext cx="384" cy="0"/>
                  </a:xfrm>
                  <a:prstGeom prst="line">
                    <a:avLst/>
                  </a:prstGeom>
                  <a:noFill/>
                  <a:ln w="76200">
                    <a:solidFill>
                      <a:srgbClr val="FF292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443" name="Line 132"/>
                  <p:cNvSpPr>
                    <a:spLocks noChangeShapeType="1"/>
                  </p:cNvSpPr>
                  <p:nvPr/>
                </p:nvSpPr>
                <p:spPr bwMode="auto">
                  <a:xfrm>
                    <a:off x="2880" y="1824"/>
                    <a:ext cx="384" cy="0"/>
                  </a:xfrm>
                  <a:prstGeom prst="line">
                    <a:avLst/>
                  </a:prstGeom>
                  <a:noFill/>
                  <a:ln w="76200">
                    <a:solidFill>
                      <a:srgbClr val="FF474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444" name="Line 133"/>
                  <p:cNvSpPr>
                    <a:spLocks noChangeShapeType="1"/>
                  </p:cNvSpPr>
                  <p:nvPr/>
                </p:nvSpPr>
                <p:spPr bwMode="auto">
                  <a:xfrm>
                    <a:off x="2880" y="1872"/>
                    <a:ext cx="384" cy="0"/>
                  </a:xfrm>
                  <a:prstGeom prst="line">
                    <a:avLst/>
                  </a:prstGeom>
                  <a:noFill/>
                  <a:ln w="76200">
                    <a:solidFill>
                      <a:srgbClr val="FF6D6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3445" name="Line 134"/>
              <p:cNvSpPr>
                <a:spLocks noChangeShapeType="1"/>
              </p:cNvSpPr>
              <p:nvPr/>
            </p:nvSpPr>
            <p:spPr bwMode="auto">
              <a:xfrm>
                <a:off x="4949" y="1920"/>
                <a:ext cx="427" cy="0"/>
              </a:xfrm>
              <a:prstGeom prst="line">
                <a:avLst/>
              </a:prstGeom>
              <a:noFill/>
              <a:ln w="76200">
                <a:solidFill>
                  <a:srgbClr val="49494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446" name="Line 135"/>
              <p:cNvSpPr>
                <a:spLocks noChangeShapeType="1"/>
              </p:cNvSpPr>
              <p:nvPr/>
            </p:nvSpPr>
            <p:spPr bwMode="auto">
              <a:xfrm>
                <a:off x="4949" y="2052"/>
                <a:ext cx="427" cy="0"/>
              </a:xfrm>
              <a:prstGeom prst="line">
                <a:avLst/>
              </a:prstGeom>
              <a:noFill/>
              <a:ln w="57150">
                <a:solidFill>
                  <a:srgbClr val="79797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447" name="Line 136"/>
              <p:cNvSpPr>
                <a:spLocks noChangeShapeType="1"/>
              </p:cNvSpPr>
              <p:nvPr/>
            </p:nvSpPr>
            <p:spPr bwMode="auto">
              <a:xfrm>
                <a:off x="4949" y="2184"/>
                <a:ext cx="427" cy="0"/>
              </a:xfrm>
              <a:prstGeom prst="line">
                <a:avLst/>
              </a:prstGeom>
              <a:noFill/>
              <a:ln w="57150">
                <a:solidFill>
                  <a:srgbClr val="79797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448" name="Line 137"/>
              <p:cNvSpPr>
                <a:spLocks noChangeShapeType="1"/>
              </p:cNvSpPr>
              <p:nvPr/>
            </p:nvSpPr>
            <p:spPr bwMode="auto">
              <a:xfrm>
                <a:off x="4949" y="2316"/>
                <a:ext cx="427" cy="0"/>
              </a:xfrm>
              <a:prstGeom prst="line">
                <a:avLst/>
              </a:prstGeom>
              <a:noFill/>
              <a:ln w="57150">
                <a:solidFill>
                  <a:srgbClr val="79797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449" name="Line 138"/>
              <p:cNvSpPr>
                <a:spLocks noChangeShapeType="1"/>
              </p:cNvSpPr>
              <p:nvPr/>
            </p:nvSpPr>
            <p:spPr bwMode="auto">
              <a:xfrm flipV="1">
                <a:off x="4949" y="1920"/>
                <a:ext cx="427" cy="0"/>
              </a:xfrm>
              <a:prstGeom prst="line">
                <a:avLst/>
              </a:prstGeom>
              <a:noFill/>
              <a:ln w="57150">
                <a:solidFill>
                  <a:srgbClr val="79797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450" name="Line 139"/>
              <p:cNvSpPr>
                <a:spLocks noChangeShapeType="1"/>
              </p:cNvSpPr>
              <p:nvPr/>
            </p:nvSpPr>
            <p:spPr bwMode="auto">
              <a:xfrm flipV="1">
                <a:off x="4949" y="1788"/>
                <a:ext cx="427" cy="0"/>
              </a:xfrm>
              <a:prstGeom prst="line">
                <a:avLst/>
              </a:prstGeom>
              <a:noFill/>
              <a:ln w="57150">
                <a:solidFill>
                  <a:srgbClr val="79797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451" name="Line 140"/>
              <p:cNvSpPr>
                <a:spLocks noChangeShapeType="1"/>
              </p:cNvSpPr>
              <p:nvPr/>
            </p:nvSpPr>
            <p:spPr bwMode="auto">
              <a:xfrm flipV="1">
                <a:off x="4949" y="1656"/>
                <a:ext cx="427" cy="0"/>
              </a:xfrm>
              <a:prstGeom prst="line">
                <a:avLst/>
              </a:prstGeom>
              <a:noFill/>
              <a:ln w="57150">
                <a:solidFill>
                  <a:srgbClr val="79797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452" name="Line 141"/>
              <p:cNvSpPr>
                <a:spLocks noChangeShapeType="1"/>
              </p:cNvSpPr>
              <p:nvPr/>
            </p:nvSpPr>
            <p:spPr bwMode="auto">
              <a:xfrm flipV="1">
                <a:off x="4949" y="1524"/>
                <a:ext cx="427" cy="0"/>
              </a:xfrm>
              <a:prstGeom prst="line">
                <a:avLst/>
              </a:prstGeom>
              <a:noFill/>
              <a:ln w="57150">
                <a:solidFill>
                  <a:srgbClr val="79797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453" name="Line 142"/>
              <p:cNvSpPr>
                <a:spLocks noChangeShapeType="1"/>
              </p:cNvSpPr>
              <p:nvPr/>
            </p:nvSpPr>
            <p:spPr bwMode="auto">
              <a:xfrm flipV="1">
                <a:off x="4949" y="1392"/>
                <a:ext cx="427" cy="0"/>
              </a:xfrm>
              <a:prstGeom prst="line">
                <a:avLst/>
              </a:prstGeom>
              <a:noFill/>
              <a:ln w="57150">
                <a:solidFill>
                  <a:srgbClr val="79797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23695" name="Line 143"/>
          <p:cNvSpPr>
            <a:spLocks noChangeShapeType="1"/>
          </p:cNvSpPr>
          <p:nvPr/>
        </p:nvSpPr>
        <p:spPr bwMode="auto">
          <a:xfrm flipH="1">
            <a:off x="3581400" y="4343400"/>
            <a:ext cx="1524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96" name="Text Box 144"/>
          <p:cNvSpPr txBox="1">
            <a:spLocks noChangeArrowheads="1"/>
          </p:cNvSpPr>
          <p:nvPr/>
        </p:nvSpPr>
        <p:spPr bwMode="auto">
          <a:xfrm>
            <a:off x="914400" y="6126956"/>
            <a:ext cx="4114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2800" dirty="0">
                <a:latin typeface="Times New Roman" pitchFamily="18" charset="0"/>
              </a:rPr>
              <a:t>-</a:t>
            </a:r>
            <a:r>
              <a:rPr lang="en-US" sz="2800" dirty="0" err="1">
                <a:latin typeface="Times New Roman" pitchFamily="18" charset="0"/>
              </a:rPr>
              <a:t>Hiện</a:t>
            </a:r>
            <a:r>
              <a:rPr lang="en-US" sz="2800" dirty="0">
                <a:latin typeface="Times New Roman" pitchFamily="18" charset="0"/>
              </a:rPr>
              <a:t> </a:t>
            </a:r>
            <a:r>
              <a:rPr lang="en-US" sz="2800" dirty="0" err="1">
                <a:latin typeface="Times New Roman" pitchFamily="18" charset="0"/>
              </a:rPr>
              <a:t>tượng</a:t>
            </a:r>
            <a:r>
              <a:rPr lang="en-US" sz="2800" dirty="0">
                <a:latin typeface="Times New Roman" pitchFamily="18" charset="0"/>
              </a:rPr>
              <a:t> </a:t>
            </a:r>
            <a:r>
              <a:rPr lang="en-US" sz="2800" dirty="0" err="1">
                <a:latin typeface="Times New Roman" pitchFamily="18" charset="0"/>
              </a:rPr>
              <a:t>quan</a:t>
            </a:r>
            <a:r>
              <a:rPr lang="en-US" sz="2800" dirty="0">
                <a:latin typeface="Times New Roman" pitchFamily="18" charset="0"/>
              </a:rPr>
              <a:t> </a:t>
            </a:r>
            <a:r>
              <a:rPr lang="en-US" sz="2800" dirty="0" err="1">
                <a:latin typeface="Times New Roman" pitchFamily="18" charset="0"/>
              </a:rPr>
              <a:t>sát</a:t>
            </a:r>
            <a:r>
              <a:rPr lang="en-US" sz="2800" dirty="0">
                <a:latin typeface="Times New Roman" pitchFamily="18" charset="0"/>
              </a:rPr>
              <a:t> </a:t>
            </a:r>
            <a:r>
              <a:rPr lang="en-US" sz="2800" dirty="0" err="1">
                <a:latin typeface="Times New Roman" pitchFamily="18" charset="0"/>
              </a:rPr>
              <a:t>được</a:t>
            </a:r>
            <a:endParaRPr lang="en-US" sz="2800" dirty="0">
              <a:latin typeface="Times New Roman" pitchFamily="18" charset="0"/>
            </a:endParaRPr>
          </a:p>
        </p:txBody>
      </p:sp>
      <p:sp>
        <p:nvSpPr>
          <p:cNvPr id="23697" name="AutoShape 145"/>
          <p:cNvSpPr>
            <a:spLocks noChangeArrowheads="1"/>
          </p:cNvSpPr>
          <p:nvPr/>
        </p:nvSpPr>
        <p:spPr bwMode="auto">
          <a:xfrm>
            <a:off x="7904163" y="2844800"/>
            <a:ext cx="325437" cy="1023938"/>
          </a:xfrm>
          <a:prstGeom prst="cube">
            <a:avLst>
              <a:gd name="adj" fmla="val 100000"/>
            </a:avLst>
          </a:prstGeom>
          <a:gradFill rotWithShape="1">
            <a:gsLst>
              <a:gs pos="0">
                <a:schemeClr val="hlink">
                  <a:alpha val="22000"/>
                </a:schemeClr>
              </a:gs>
              <a:gs pos="100000">
                <a:schemeClr val="hlink">
                  <a:gamma/>
                  <a:tint val="93725"/>
                  <a:invGamma/>
                </a:schemeClr>
              </a:gs>
            </a:gsLst>
            <a:lin ang="5400000" scaled="1"/>
          </a:gradFill>
          <a:ln>
            <a:noFill/>
          </a:ln>
          <a:effectLst/>
          <a:extLst>
            <a:ext uri="{91240B29-F687-4F45-9708-019B960494DF}">
              <a14:hiddenLine xmlns:a14="http://schemas.microsoft.com/office/drawing/2010/main" w="9525">
                <a:solidFill>
                  <a:srgbClr val="857CB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698" name="AutoShape 146"/>
          <p:cNvSpPr>
            <a:spLocks noChangeArrowheads="1"/>
          </p:cNvSpPr>
          <p:nvPr/>
        </p:nvSpPr>
        <p:spPr bwMode="auto">
          <a:xfrm>
            <a:off x="8056563" y="2878138"/>
            <a:ext cx="325437" cy="1023937"/>
          </a:xfrm>
          <a:prstGeom prst="cube">
            <a:avLst>
              <a:gd name="adj" fmla="val 100000"/>
            </a:avLst>
          </a:prstGeom>
          <a:gradFill rotWithShape="1">
            <a:gsLst>
              <a:gs pos="0">
                <a:srgbClr val="07F907">
                  <a:alpha val="29999"/>
                </a:srgbClr>
              </a:gs>
              <a:gs pos="100000">
                <a:srgbClr val="07EF07"/>
              </a:gs>
            </a:gsLst>
            <a:lin ang="5400000" scaled="1"/>
          </a:gradFill>
          <a:ln>
            <a:noFill/>
          </a:ln>
          <a:effectLst/>
          <a:extLst>
            <a:ext uri="{91240B29-F687-4F45-9708-019B960494DF}">
              <a14:hiddenLine xmlns:a14="http://schemas.microsoft.com/office/drawing/2010/main" w="9525">
                <a:solidFill>
                  <a:srgbClr val="857CB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99" name="AutoShape 147"/>
          <p:cNvSpPr>
            <a:spLocks noChangeArrowheads="1"/>
          </p:cNvSpPr>
          <p:nvPr/>
        </p:nvSpPr>
        <p:spPr bwMode="auto">
          <a:xfrm>
            <a:off x="8208963" y="2921000"/>
            <a:ext cx="325437" cy="1023938"/>
          </a:xfrm>
          <a:prstGeom prst="cube">
            <a:avLst>
              <a:gd name="adj" fmla="val 100000"/>
            </a:avLst>
          </a:prstGeom>
          <a:gradFill rotWithShape="1">
            <a:gsLst>
              <a:gs pos="0">
                <a:srgbClr val="01B0D9">
                  <a:alpha val="29999"/>
                </a:srgbClr>
              </a:gs>
              <a:gs pos="100000">
                <a:srgbClr val="11B5DB"/>
              </a:gs>
            </a:gsLst>
            <a:lin ang="5400000" scaled="1"/>
          </a:gra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00" name="AutoShape 148"/>
          <p:cNvSpPr>
            <a:spLocks noChangeArrowheads="1"/>
          </p:cNvSpPr>
          <p:nvPr/>
        </p:nvSpPr>
        <p:spPr bwMode="auto">
          <a:xfrm>
            <a:off x="8382000" y="2971800"/>
            <a:ext cx="325438" cy="1023938"/>
          </a:xfrm>
          <a:prstGeom prst="cube">
            <a:avLst>
              <a:gd name="adj" fmla="val 100000"/>
            </a:avLst>
          </a:prstGeom>
          <a:gradFill rotWithShape="1">
            <a:gsLst>
              <a:gs pos="0">
                <a:srgbClr val="2103FD">
                  <a:alpha val="29999"/>
                </a:srgbClr>
              </a:gs>
              <a:gs pos="100000">
                <a:srgbClr val="5B45FE"/>
              </a:gs>
            </a:gsLst>
            <a:lin ang="5400000" scaled="1"/>
          </a:gradFill>
          <a:ln w="9525">
            <a:solidFill>
              <a:srgbClr val="857CB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01" name="AutoShape 149"/>
          <p:cNvSpPr>
            <a:spLocks noChangeArrowheads="1"/>
          </p:cNvSpPr>
          <p:nvPr/>
        </p:nvSpPr>
        <p:spPr bwMode="auto">
          <a:xfrm>
            <a:off x="8513763" y="2954338"/>
            <a:ext cx="325437" cy="1023937"/>
          </a:xfrm>
          <a:prstGeom prst="cube">
            <a:avLst>
              <a:gd name="adj" fmla="val 100000"/>
            </a:avLst>
          </a:prstGeom>
          <a:gradFill rotWithShape="1">
            <a:gsLst>
              <a:gs pos="0">
                <a:srgbClr val="AD08DA">
                  <a:alpha val="35999"/>
                </a:srgbClr>
              </a:gs>
              <a:gs pos="100000">
                <a:srgbClr val="A608D1"/>
              </a:gs>
            </a:gsLst>
            <a:lin ang="5400000" scaled="1"/>
          </a:gradFill>
          <a:ln w="9525">
            <a:solidFill>
              <a:srgbClr val="857CB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3703" name="Group 151"/>
          <p:cNvGrpSpPr>
            <a:grpSpLocks/>
          </p:cNvGrpSpPr>
          <p:nvPr/>
        </p:nvGrpSpPr>
        <p:grpSpPr bwMode="auto">
          <a:xfrm>
            <a:off x="2286000" y="4173538"/>
            <a:ext cx="609600" cy="609600"/>
            <a:chOff x="576" y="2688"/>
            <a:chExt cx="528" cy="576"/>
          </a:xfrm>
        </p:grpSpPr>
        <p:sp>
          <p:nvSpPr>
            <p:cNvPr id="13463" name="AutoShape 152"/>
            <p:cNvSpPr>
              <a:spLocks noChangeArrowheads="1"/>
            </p:cNvSpPr>
            <p:nvPr/>
          </p:nvSpPr>
          <p:spPr bwMode="auto">
            <a:xfrm>
              <a:off x="768" y="3024"/>
              <a:ext cx="144" cy="240"/>
            </a:xfrm>
            <a:prstGeom prst="flowChartMagneticDisk">
              <a:avLst/>
            </a:prstGeom>
            <a:solidFill>
              <a:srgbClr val="800000"/>
            </a:solidFill>
            <a:ln w="9525">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64" name="AutoShape 153"/>
            <p:cNvSpPr>
              <a:spLocks noChangeArrowheads="1"/>
            </p:cNvSpPr>
            <p:nvPr/>
          </p:nvSpPr>
          <p:spPr bwMode="auto">
            <a:xfrm>
              <a:off x="576" y="2688"/>
              <a:ext cx="480" cy="384"/>
            </a:xfrm>
            <a:prstGeom prst="flowChartMagneticDrum">
              <a:avLst/>
            </a:prstGeom>
            <a:solidFill>
              <a:schemeClr val="bg2"/>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06" name="Oval 154"/>
            <p:cNvSpPr>
              <a:spLocks noChangeArrowheads="1"/>
            </p:cNvSpPr>
            <p:nvPr/>
          </p:nvSpPr>
          <p:spPr bwMode="auto">
            <a:xfrm>
              <a:off x="911" y="2688"/>
              <a:ext cx="193" cy="384"/>
            </a:xfrm>
            <a:prstGeom prst="ellipse">
              <a:avLst/>
            </a:prstGeom>
            <a:gradFill rotWithShape="1">
              <a:gsLst>
                <a:gs pos="0">
                  <a:schemeClr val="accent1"/>
                </a:gs>
                <a:gs pos="100000">
                  <a:schemeClr val="accent1">
                    <a:gamma/>
                    <a:tint val="93725"/>
                    <a:invGamma/>
                    <a:alpha val="5000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sp>
        <p:nvSpPr>
          <p:cNvPr id="23707" name="Text Box 155"/>
          <p:cNvSpPr txBox="1">
            <a:spLocks noChangeArrowheads="1"/>
          </p:cNvSpPr>
          <p:nvPr/>
        </p:nvSpPr>
        <p:spPr bwMode="auto">
          <a:xfrm>
            <a:off x="826726" y="3125936"/>
            <a:ext cx="34727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2400" dirty="0">
                <a:latin typeface="Times New Roman" pitchFamily="18" charset="0"/>
              </a:rPr>
              <a:t>-</a:t>
            </a:r>
            <a:r>
              <a:rPr lang="en-US" sz="2400" dirty="0" err="1">
                <a:latin typeface="Times New Roman" pitchFamily="18" charset="0"/>
              </a:rPr>
              <a:t>Các</a:t>
            </a:r>
            <a:r>
              <a:rPr lang="en-US" sz="2400" dirty="0">
                <a:latin typeface="Times New Roman" pitchFamily="18" charset="0"/>
              </a:rPr>
              <a:t> </a:t>
            </a:r>
            <a:r>
              <a:rPr lang="en-US" sz="2400" dirty="0" err="1">
                <a:latin typeface="Times New Roman" pitchFamily="18" charset="0"/>
              </a:rPr>
              <a:t>tấm</a:t>
            </a:r>
            <a:r>
              <a:rPr lang="en-US" sz="2400" dirty="0">
                <a:latin typeface="Times New Roman" pitchFamily="18" charset="0"/>
              </a:rPr>
              <a:t> </a:t>
            </a:r>
            <a:r>
              <a:rPr lang="en-US" sz="2400" dirty="0" err="1">
                <a:latin typeface="Times New Roman" pitchFamily="18" charset="0"/>
              </a:rPr>
              <a:t>kính</a:t>
            </a:r>
            <a:r>
              <a:rPr lang="en-US" sz="2400" dirty="0">
                <a:latin typeface="Times New Roman" pitchFamily="18" charset="0"/>
              </a:rPr>
              <a:t> </a:t>
            </a:r>
            <a:r>
              <a:rPr lang="en-US" sz="2400" dirty="0" err="1">
                <a:latin typeface="Times New Roman" pitchFamily="18" charset="0"/>
              </a:rPr>
              <a:t>lọc</a:t>
            </a:r>
            <a:r>
              <a:rPr lang="en-US" sz="2400" dirty="0">
                <a:latin typeface="Times New Roman" pitchFamily="18" charset="0"/>
              </a:rPr>
              <a:t> </a:t>
            </a:r>
            <a:r>
              <a:rPr lang="en-US" sz="2400" dirty="0" err="1">
                <a:latin typeface="Times New Roman" pitchFamily="18" charset="0"/>
              </a:rPr>
              <a:t>sắc</a:t>
            </a:r>
            <a:r>
              <a:rPr lang="en-US" sz="2400" dirty="0">
                <a:latin typeface="Times New Roman" pitchFamily="18" charset="0"/>
              </a:rPr>
              <a:t> F</a:t>
            </a:r>
          </a:p>
        </p:txBody>
      </p:sp>
      <p:grpSp>
        <p:nvGrpSpPr>
          <p:cNvPr id="13471" name="Group 159"/>
          <p:cNvGrpSpPr>
            <a:grpSpLocks/>
          </p:cNvGrpSpPr>
          <p:nvPr/>
        </p:nvGrpSpPr>
        <p:grpSpPr bwMode="auto">
          <a:xfrm>
            <a:off x="6477000" y="4114800"/>
            <a:ext cx="1143000" cy="533400"/>
            <a:chOff x="3216" y="3407"/>
            <a:chExt cx="720" cy="336"/>
          </a:xfrm>
        </p:grpSpPr>
        <p:sp>
          <p:nvSpPr>
            <p:cNvPr id="13467" name="Freeform 155"/>
            <p:cNvSpPr>
              <a:spLocks/>
            </p:cNvSpPr>
            <p:nvPr/>
          </p:nvSpPr>
          <p:spPr bwMode="auto">
            <a:xfrm>
              <a:off x="3216" y="3407"/>
              <a:ext cx="208" cy="336"/>
            </a:xfrm>
            <a:custGeom>
              <a:avLst/>
              <a:gdLst>
                <a:gd name="T0" fmla="*/ 0 w 208"/>
                <a:gd name="T1" fmla="*/ 0 h 336"/>
                <a:gd name="T2" fmla="*/ 208 w 208"/>
                <a:gd name="T3" fmla="*/ 176 h 336"/>
                <a:gd name="T4" fmla="*/ 1 w 208"/>
                <a:gd name="T5" fmla="*/ 336 h 336"/>
              </a:gdLst>
              <a:ahLst/>
              <a:cxnLst>
                <a:cxn ang="0">
                  <a:pos x="T0" y="T1"/>
                </a:cxn>
                <a:cxn ang="0">
                  <a:pos x="T2" y="T3"/>
                </a:cxn>
                <a:cxn ang="0">
                  <a:pos x="T4" y="T5"/>
                </a:cxn>
              </a:cxnLst>
              <a:rect l="0" t="0" r="r" b="b"/>
              <a:pathLst>
                <a:path w="208" h="336">
                  <a:moveTo>
                    <a:pt x="0" y="0"/>
                  </a:moveTo>
                  <a:lnTo>
                    <a:pt x="208" y="176"/>
                  </a:lnTo>
                  <a:lnTo>
                    <a:pt x="1" y="33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468" name="Freeform 156"/>
            <p:cNvSpPr>
              <a:spLocks/>
            </p:cNvSpPr>
            <p:nvPr/>
          </p:nvSpPr>
          <p:spPr bwMode="auto">
            <a:xfrm>
              <a:off x="3223" y="3455"/>
              <a:ext cx="41" cy="240"/>
            </a:xfrm>
            <a:custGeom>
              <a:avLst/>
              <a:gdLst>
                <a:gd name="T0" fmla="*/ 41 w 41"/>
                <a:gd name="T1" fmla="*/ 0 h 240"/>
                <a:gd name="T2" fmla="*/ 0 w 41"/>
                <a:gd name="T3" fmla="*/ 101 h 240"/>
                <a:gd name="T4" fmla="*/ 41 w 41"/>
                <a:gd name="T5" fmla="*/ 240 h 240"/>
              </a:gdLst>
              <a:ahLst/>
              <a:cxnLst>
                <a:cxn ang="0">
                  <a:pos x="T0" y="T1"/>
                </a:cxn>
                <a:cxn ang="0">
                  <a:pos x="T2" y="T3"/>
                </a:cxn>
                <a:cxn ang="0">
                  <a:pos x="T4" y="T5"/>
                </a:cxn>
              </a:cxnLst>
              <a:rect l="0" t="0" r="r" b="b"/>
              <a:pathLst>
                <a:path w="41" h="240">
                  <a:moveTo>
                    <a:pt x="41" y="0"/>
                  </a:moveTo>
                  <a:cubicBezTo>
                    <a:pt x="34" y="17"/>
                    <a:pt x="0" y="61"/>
                    <a:pt x="0" y="101"/>
                  </a:cubicBezTo>
                  <a:cubicBezTo>
                    <a:pt x="0" y="141"/>
                    <a:pt x="33" y="211"/>
                    <a:pt x="41" y="24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469" name="Text Box 157"/>
            <p:cNvSpPr txBox="1">
              <a:spLocks noChangeArrowheads="1"/>
            </p:cNvSpPr>
            <p:nvPr/>
          </p:nvSpPr>
          <p:spPr bwMode="auto">
            <a:xfrm>
              <a:off x="3408" y="3455"/>
              <a:ext cx="5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Mắt</a:t>
              </a:r>
            </a:p>
          </p:txBody>
        </p:sp>
      </p:grpSp>
      <p:sp>
        <p:nvSpPr>
          <p:cNvPr id="71" name="Text Placeholder 1"/>
          <p:cNvSpPr txBox="1">
            <a:spLocks/>
          </p:cNvSpPr>
          <p:nvPr/>
        </p:nvSpPr>
        <p:spPr>
          <a:xfrm>
            <a:off x="1028700" y="44449"/>
            <a:ext cx="7010400" cy="977107"/>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r>
              <a:rPr lang="en-US" sz="3600" b="1" dirty="0" err="1" smtClean="0">
                <a:solidFill>
                  <a:srgbClr val="C00000"/>
                </a:solidFill>
                <a:latin typeface="Times New Roman" pitchFamily="18" charset="0"/>
                <a:cs typeface="Times New Roman" pitchFamily="18" charset="0"/>
              </a:rPr>
              <a:t>Hiện</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tượng</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giao</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thoa</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ánh</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sáng</a:t>
            </a:r>
            <a:endParaRPr lang="en-US" sz="3600" b="1" dirty="0">
              <a:solidFill>
                <a:srgbClr val="C0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2183" y="3873500"/>
            <a:ext cx="396875"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57719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71">
                                            <p:txEl>
                                              <p:pRg st="0" end="0"/>
                                            </p:txEl>
                                          </p:spTgt>
                                        </p:tgtEl>
                                        <p:attrNameLst>
                                          <p:attrName>r</p:attrName>
                                        </p:attrNameLst>
                                      </p:cBhvr>
                                    </p:animRot>
                                    <p:animRot by="-240000">
                                      <p:cBhvr>
                                        <p:cTn id="7" dur="200" fill="hold">
                                          <p:stCondLst>
                                            <p:cond delay="200"/>
                                          </p:stCondLst>
                                        </p:cTn>
                                        <p:tgtEl>
                                          <p:spTgt spid="71">
                                            <p:txEl>
                                              <p:pRg st="0" end="0"/>
                                            </p:txEl>
                                          </p:spTgt>
                                        </p:tgtEl>
                                        <p:attrNameLst>
                                          <p:attrName>r</p:attrName>
                                        </p:attrNameLst>
                                      </p:cBhvr>
                                    </p:animRot>
                                    <p:animRot by="240000">
                                      <p:cBhvr>
                                        <p:cTn id="8" dur="200" fill="hold">
                                          <p:stCondLst>
                                            <p:cond delay="400"/>
                                          </p:stCondLst>
                                        </p:cTn>
                                        <p:tgtEl>
                                          <p:spTgt spid="71">
                                            <p:txEl>
                                              <p:pRg st="0" end="0"/>
                                            </p:txEl>
                                          </p:spTgt>
                                        </p:tgtEl>
                                        <p:attrNameLst>
                                          <p:attrName>r</p:attrName>
                                        </p:attrNameLst>
                                      </p:cBhvr>
                                    </p:animRot>
                                    <p:animRot by="-240000">
                                      <p:cBhvr>
                                        <p:cTn id="9" dur="200" fill="hold">
                                          <p:stCondLst>
                                            <p:cond delay="600"/>
                                          </p:stCondLst>
                                        </p:cTn>
                                        <p:tgtEl>
                                          <p:spTgt spid="71">
                                            <p:txEl>
                                              <p:pRg st="0" end="0"/>
                                            </p:txEl>
                                          </p:spTgt>
                                        </p:tgtEl>
                                        <p:attrNameLst>
                                          <p:attrName>r</p:attrName>
                                        </p:attrNameLst>
                                      </p:cBhvr>
                                    </p:animRot>
                                    <p:animRot by="120000">
                                      <p:cBhvr>
                                        <p:cTn id="10" dur="200" fill="hold">
                                          <p:stCondLst>
                                            <p:cond delay="800"/>
                                          </p:stCondLst>
                                        </p:cTn>
                                        <p:tgtEl>
                                          <p:spTgt spid="71">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3658">
                                            <p:txEl>
                                              <p:pRg st="0" end="0"/>
                                            </p:txEl>
                                          </p:spTgt>
                                        </p:tgtEl>
                                        <p:attrNameLst>
                                          <p:attrName>style.visibility</p:attrName>
                                        </p:attrNameLst>
                                      </p:cBhvr>
                                      <p:to>
                                        <p:strVal val="visible"/>
                                      </p:to>
                                    </p:set>
                                    <p:animEffect transition="in" filter="wipe(down)">
                                      <p:cBhvr>
                                        <p:cTn id="15" dur="500"/>
                                        <p:tgtEl>
                                          <p:spTgt spid="2365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3659">
                                            <p:txEl>
                                              <p:pRg st="0" end="0"/>
                                            </p:txEl>
                                          </p:spTgt>
                                        </p:tgtEl>
                                        <p:attrNameLst>
                                          <p:attrName>style.visibility</p:attrName>
                                        </p:attrNameLst>
                                      </p:cBhvr>
                                      <p:to>
                                        <p:strVal val="visible"/>
                                      </p:to>
                                    </p:set>
                                    <p:anim calcmode="lin" valueType="num">
                                      <p:cBhvr additive="base">
                                        <p:cTn id="20" dur="500" fill="hold"/>
                                        <p:tgtEl>
                                          <p:spTgt spid="23659">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36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3554"/>
                                        </p:tgtEl>
                                        <p:attrNameLst>
                                          <p:attrName>style.visibility</p:attrName>
                                        </p:attrNameLst>
                                      </p:cBhvr>
                                      <p:to>
                                        <p:strVal val="visible"/>
                                      </p:to>
                                    </p:set>
                                    <p:anim calcmode="lin" valueType="num">
                                      <p:cBhvr additive="base">
                                        <p:cTn id="26" dur="500" fill="hold"/>
                                        <p:tgtEl>
                                          <p:spTgt spid="23554"/>
                                        </p:tgtEl>
                                        <p:attrNameLst>
                                          <p:attrName>ppt_x</p:attrName>
                                        </p:attrNameLst>
                                      </p:cBhvr>
                                      <p:tavLst>
                                        <p:tav tm="0">
                                          <p:val>
                                            <p:strVal val="#ppt_x"/>
                                          </p:val>
                                        </p:tav>
                                        <p:tav tm="100000">
                                          <p:val>
                                            <p:strVal val="#ppt_x"/>
                                          </p:val>
                                        </p:tav>
                                      </p:tavLst>
                                    </p:anim>
                                    <p:anim calcmode="lin" valueType="num">
                                      <p:cBhvr additive="base">
                                        <p:cTn id="27" dur="500" fill="hold"/>
                                        <p:tgtEl>
                                          <p:spTgt spid="23554"/>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3559"/>
                                        </p:tgtEl>
                                        <p:attrNameLst>
                                          <p:attrName>style.visibility</p:attrName>
                                        </p:attrNameLst>
                                      </p:cBhvr>
                                      <p:to>
                                        <p:strVal val="visible"/>
                                      </p:to>
                                    </p:set>
                                    <p:anim calcmode="lin" valueType="num">
                                      <p:cBhvr additive="base">
                                        <p:cTn id="30" dur="500" fill="hold"/>
                                        <p:tgtEl>
                                          <p:spTgt spid="23559"/>
                                        </p:tgtEl>
                                        <p:attrNameLst>
                                          <p:attrName>ppt_x</p:attrName>
                                        </p:attrNameLst>
                                      </p:cBhvr>
                                      <p:tavLst>
                                        <p:tav tm="0">
                                          <p:val>
                                            <p:strVal val="#ppt_x"/>
                                          </p:val>
                                        </p:tav>
                                        <p:tav tm="100000">
                                          <p:val>
                                            <p:strVal val="#ppt_x"/>
                                          </p:val>
                                        </p:tav>
                                      </p:tavLst>
                                    </p:anim>
                                    <p:anim calcmode="lin" valueType="num">
                                      <p:cBhvr additive="base">
                                        <p:cTn id="31" dur="500" fill="hold"/>
                                        <p:tgtEl>
                                          <p:spTgt spid="23559"/>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3561"/>
                                        </p:tgtEl>
                                        <p:attrNameLst>
                                          <p:attrName>style.visibility</p:attrName>
                                        </p:attrNameLst>
                                      </p:cBhvr>
                                      <p:to>
                                        <p:strVal val="visible"/>
                                      </p:to>
                                    </p:set>
                                    <p:anim calcmode="lin" valueType="num">
                                      <p:cBhvr additive="base">
                                        <p:cTn id="34" dur="500" fill="hold"/>
                                        <p:tgtEl>
                                          <p:spTgt spid="23561"/>
                                        </p:tgtEl>
                                        <p:attrNameLst>
                                          <p:attrName>ppt_x</p:attrName>
                                        </p:attrNameLst>
                                      </p:cBhvr>
                                      <p:tavLst>
                                        <p:tav tm="0">
                                          <p:val>
                                            <p:strVal val="#ppt_x"/>
                                          </p:val>
                                        </p:tav>
                                        <p:tav tm="100000">
                                          <p:val>
                                            <p:strVal val="#ppt_x"/>
                                          </p:val>
                                        </p:tav>
                                      </p:tavLst>
                                    </p:anim>
                                    <p:anim calcmode="lin" valueType="num">
                                      <p:cBhvr additive="base">
                                        <p:cTn id="35" dur="500" fill="hold"/>
                                        <p:tgtEl>
                                          <p:spTgt spid="23561"/>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026"/>
                                        </p:tgtEl>
                                        <p:attrNameLst>
                                          <p:attrName>style.visibility</p:attrName>
                                        </p:attrNameLst>
                                      </p:cBhvr>
                                      <p:to>
                                        <p:strVal val="visible"/>
                                      </p:to>
                                    </p:set>
                                    <p:anim calcmode="lin" valueType="num">
                                      <p:cBhvr additive="base">
                                        <p:cTn id="40" dur="500" fill="hold"/>
                                        <p:tgtEl>
                                          <p:spTgt spid="1026"/>
                                        </p:tgtEl>
                                        <p:attrNameLst>
                                          <p:attrName>ppt_x</p:attrName>
                                        </p:attrNameLst>
                                      </p:cBhvr>
                                      <p:tavLst>
                                        <p:tav tm="0">
                                          <p:val>
                                            <p:strVal val="#ppt_x"/>
                                          </p:val>
                                        </p:tav>
                                        <p:tav tm="100000">
                                          <p:val>
                                            <p:strVal val="#ppt_x"/>
                                          </p:val>
                                        </p:tav>
                                      </p:tavLst>
                                    </p:anim>
                                    <p:anim calcmode="lin" valueType="num">
                                      <p:cBhvr additive="base">
                                        <p:cTn id="41" dur="500" fill="hold"/>
                                        <p:tgtEl>
                                          <p:spTgt spid="1026"/>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3562"/>
                                        </p:tgtEl>
                                        <p:attrNameLst>
                                          <p:attrName>style.visibility</p:attrName>
                                        </p:attrNameLst>
                                      </p:cBhvr>
                                      <p:to>
                                        <p:strVal val="visible"/>
                                      </p:to>
                                    </p:set>
                                    <p:anim calcmode="lin" valueType="num">
                                      <p:cBhvr additive="base">
                                        <p:cTn id="44" dur="500" fill="hold"/>
                                        <p:tgtEl>
                                          <p:spTgt spid="23562"/>
                                        </p:tgtEl>
                                        <p:attrNameLst>
                                          <p:attrName>ppt_x</p:attrName>
                                        </p:attrNameLst>
                                      </p:cBhvr>
                                      <p:tavLst>
                                        <p:tav tm="0">
                                          <p:val>
                                            <p:strVal val="#ppt_x"/>
                                          </p:val>
                                        </p:tav>
                                        <p:tav tm="100000">
                                          <p:val>
                                            <p:strVal val="#ppt_x"/>
                                          </p:val>
                                        </p:tav>
                                      </p:tavLst>
                                    </p:anim>
                                    <p:anim calcmode="lin" valueType="num">
                                      <p:cBhvr additive="base">
                                        <p:cTn id="45" dur="500" fill="hold"/>
                                        <p:tgtEl>
                                          <p:spTgt spid="23562"/>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23563"/>
                                        </p:tgtEl>
                                        <p:attrNameLst>
                                          <p:attrName>style.visibility</p:attrName>
                                        </p:attrNameLst>
                                      </p:cBhvr>
                                      <p:to>
                                        <p:strVal val="visible"/>
                                      </p:to>
                                    </p:set>
                                    <p:anim calcmode="lin" valueType="num">
                                      <p:cBhvr additive="base">
                                        <p:cTn id="48" dur="500" fill="hold"/>
                                        <p:tgtEl>
                                          <p:spTgt spid="23563"/>
                                        </p:tgtEl>
                                        <p:attrNameLst>
                                          <p:attrName>ppt_x</p:attrName>
                                        </p:attrNameLst>
                                      </p:cBhvr>
                                      <p:tavLst>
                                        <p:tav tm="0">
                                          <p:val>
                                            <p:strVal val="#ppt_x"/>
                                          </p:val>
                                        </p:tav>
                                        <p:tav tm="100000">
                                          <p:val>
                                            <p:strVal val="#ppt_x"/>
                                          </p:val>
                                        </p:tav>
                                      </p:tavLst>
                                    </p:anim>
                                    <p:anim calcmode="lin" valueType="num">
                                      <p:cBhvr additive="base">
                                        <p:cTn id="49" dur="500" fill="hold"/>
                                        <p:tgtEl>
                                          <p:spTgt spid="23563"/>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23695"/>
                                        </p:tgtEl>
                                        <p:attrNameLst>
                                          <p:attrName>style.visibility</p:attrName>
                                        </p:attrNameLst>
                                      </p:cBhvr>
                                      <p:to>
                                        <p:strVal val="visible"/>
                                      </p:to>
                                    </p:set>
                                    <p:anim calcmode="lin" valueType="num">
                                      <p:cBhvr additive="base">
                                        <p:cTn id="52" dur="500" fill="hold"/>
                                        <p:tgtEl>
                                          <p:spTgt spid="23695"/>
                                        </p:tgtEl>
                                        <p:attrNameLst>
                                          <p:attrName>ppt_x</p:attrName>
                                        </p:attrNameLst>
                                      </p:cBhvr>
                                      <p:tavLst>
                                        <p:tav tm="0">
                                          <p:val>
                                            <p:strVal val="#ppt_x"/>
                                          </p:val>
                                        </p:tav>
                                        <p:tav tm="100000">
                                          <p:val>
                                            <p:strVal val="#ppt_x"/>
                                          </p:val>
                                        </p:tav>
                                      </p:tavLst>
                                    </p:anim>
                                    <p:anim calcmode="lin" valueType="num">
                                      <p:cBhvr additive="base">
                                        <p:cTn id="53" dur="500" fill="hold"/>
                                        <p:tgtEl>
                                          <p:spTgt spid="23695"/>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23703"/>
                                        </p:tgtEl>
                                        <p:attrNameLst>
                                          <p:attrName>style.visibility</p:attrName>
                                        </p:attrNameLst>
                                      </p:cBhvr>
                                      <p:to>
                                        <p:strVal val="visible"/>
                                      </p:to>
                                    </p:set>
                                    <p:anim calcmode="lin" valueType="num">
                                      <p:cBhvr additive="base">
                                        <p:cTn id="56" dur="500" fill="hold"/>
                                        <p:tgtEl>
                                          <p:spTgt spid="23703"/>
                                        </p:tgtEl>
                                        <p:attrNameLst>
                                          <p:attrName>ppt_x</p:attrName>
                                        </p:attrNameLst>
                                      </p:cBhvr>
                                      <p:tavLst>
                                        <p:tav tm="0">
                                          <p:val>
                                            <p:strVal val="#ppt_x"/>
                                          </p:val>
                                        </p:tav>
                                        <p:tav tm="100000">
                                          <p:val>
                                            <p:strVal val="#ppt_x"/>
                                          </p:val>
                                        </p:tav>
                                      </p:tavLst>
                                    </p:anim>
                                    <p:anim calcmode="lin" valueType="num">
                                      <p:cBhvr additive="base">
                                        <p:cTn id="57" dur="500" fill="hold"/>
                                        <p:tgtEl>
                                          <p:spTgt spid="23703"/>
                                        </p:tgtEl>
                                        <p:attrNameLst>
                                          <p:attrName>ppt_y</p:attrName>
                                        </p:attrNameLst>
                                      </p:cBhvr>
                                      <p:tavLst>
                                        <p:tav tm="0">
                                          <p:val>
                                            <p:strVal val="1+#ppt_h/2"/>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ntr" presetSubtype="0" fill="hold" grpId="0" nodeType="clickEffect">
                                  <p:stCondLst>
                                    <p:cond delay="1000"/>
                                  </p:stCondLst>
                                  <p:childTnLst>
                                    <p:set>
                                      <p:cBhvr>
                                        <p:cTn id="61" dur="1" fill="hold">
                                          <p:stCondLst>
                                            <p:cond delay="0"/>
                                          </p:stCondLst>
                                        </p:cTn>
                                        <p:tgtEl>
                                          <p:spTgt spid="23660"/>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3661"/>
                                        </p:tgtEl>
                                        <p:attrNameLst>
                                          <p:attrName>style.visibility</p:attrName>
                                        </p:attrNameLst>
                                      </p:cBhvr>
                                      <p:to>
                                        <p:strVal val="visible"/>
                                      </p:to>
                                    </p:set>
                                  </p:childTnLst>
                                </p:cTn>
                              </p:par>
                              <p:par>
                                <p:cTn id="66" presetID="1" presetClass="entr" presetSubtype="0" fill="hold" grpId="0" nodeType="withEffect">
                                  <p:stCondLst>
                                    <p:cond delay="2000"/>
                                  </p:stCondLst>
                                  <p:childTnLst>
                                    <p:set>
                                      <p:cBhvr>
                                        <p:cTn id="67" dur="1" fill="hold">
                                          <p:stCondLst>
                                            <p:cond delay="0"/>
                                          </p:stCondLst>
                                        </p:cTn>
                                        <p:tgtEl>
                                          <p:spTgt spid="23667"/>
                                        </p:tgtEl>
                                        <p:attrNameLst>
                                          <p:attrName>style.visibility</p:attrName>
                                        </p:attrNameLst>
                                      </p:cBhvr>
                                      <p:to>
                                        <p:strVal val="visible"/>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presetSubtype="0" fill="hold" nodeType="clickEffect">
                                  <p:stCondLst>
                                    <p:cond delay="0"/>
                                  </p:stCondLst>
                                  <p:childTnLst>
                                    <p:set>
                                      <p:cBhvr>
                                        <p:cTn id="71" dur="1" fill="hold">
                                          <p:stCondLst>
                                            <p:cond delay="0"/>
                                          </p:stCondLst>
                                        </p:cTn>
                                        <p:tgtEl>
                                          <p:spTgt spid="23662"/>
                                        </p:tgtEl>
                                        <p:attrNameLst>
                                          <p:attrName>style.visibility</p:attrName>
                                        </p:attrNameLst>
                                      </p:cBhvr>
                                      <p:to>
                                        <p:strVal val="visible"/>
                                      </p:to>
                                    </p:set>
                                  </p:childTnLst>
                                </p:cTn>
                              </p:par>
                              <p:par>
                                <p:cTn id="72" presetID="1" presetClass="entr" presetSubtype="0" fill="hold" nodeType="withEffect">
                                  <p:stCondLst>
                                    <p:cond delay="2000"/>
                                  </p:stCondLst>
                                  <p:childTnLst>
                                    <p:set>
                                      <p:cBhvr>
                                        <p:cTn id="73" dur="1" fill="hold">
                                          <p:stCondLst>
                                            <p:cond delay="0"/>
                                          </p:stCondLst>
                                        </p:cTn>
                                        <p:tgtEl>
                                          <p:spTgt spid="23668"/>
                                        </p:tgtEl>
                                        <p:attrNameLst>
                                          <p:attrName>style.visibility</p:attrName>
                                        </p:attrNameLst>
                                      </p:cBhvr>
                                      <p:to>
                                        <p:strVal val="visible"/>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1" presetClass="entr" presetSubtype="0" fill="hold" nodeType="clickEffect">
                                  <p:stCondLst>
                                    <p:cond delay="0"/>
                                  </p:stCondLst>
                                  <p:childTnLst>
                                    <p:set>
                                      <p:cBhvr>
                                        <p:cTn id="77" dur="1" fill="hold">
                                          <p:stCondLst>
                                            <p:cond delay="0"/>
                                          </p:stCondLst>
                                        </p:cTn>
                                        <p:tgtEl>
                                          <p:spTgt spid="23665"/>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1000"/>
                                  </p:stCondLst>
                                  <p:childTnLst>
                                    <p:set>
                                      <p:cBhvr>
                                        <p:cTn id="81" dur="1" fill="hold">
                                          <p:stCondLst>
                                            <p:cond delay="0"/>
                                          </p:stCondLst>
                                        </p:cTn>
                                        <p:tgtEl>
                                          <p:spTgt spid="23707"/>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23654"/>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23697"/>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23698"/>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23699"/>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23700"/>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23701"/>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23558"/>
                                        </p:tgtEl>
                                        <p:attrNameLst>
                                          <p:attrName>style.visibility</p:attrName>
                                        </p:attrNameLst>
                                      </p:cBhvr>
                                      <p:to>
                                        <p:strVal val="visible"/>
                                      </p:to>
                                    </p:set>
                                  </p:childTnLst>
                                </p:cTn>
                              </p:par>
                              <p:par>
                                <p:cTn id="96" presetID="1" presetClass="entr" presetSubtype="0" fill="hold" nodeType="withEffect">
                                  <p:stCondLst>
                                    <p:cond delay="2000"/>
                                  </p:stCondLst>
                                  <p:childTnLst>
                                    <p:set>
                                      <p:cBhvr>
                                        <p:cTn id="97" dur="1" fill="hold">
                                          <p:stCondLst>
                                            <p:cond delay="0"/>
                                          </p:stCondLst>
                                        </p:cTn>
                                        <p:tgtEl>
                                          <p:spTgt spid="23669"/>
                                        </p:tgtEl>
                                        <p:attrNameLst>
                                          <p:attrName>style.visibility</p:attrName>
                                        </p:attrNameLst>
                                      </p:cBhvr>
                                      <p:to>
                                        <p:strVal val="visible"/>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23663"/>
                                        </p:tgtEl>
                                        <p:attrNameLst>
                                          <p:attrName>style.visibility</p:attrName>
                                        </p:attrNameLst>
                                      </p:cBhvr>
                                      <p:to>
                                        <p:strVal val="visible"/>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23664"/>
                                        </p:tgtEl>
                                        <p:attrNameLst>
                                          <p:attrName>style.visibility</p:attrName>
                                        </p:attrNameLst>
                                      </p:cBhvr>
                                      <p:to>
                                        <p:strVal val="visible"/>
                                      </p:to>
                                    </p:set>
                                  </p:childTnLst>
                                </p:cTn>
                              </p:par>
                              <p:par>
                                <p:cTn id="106" presetID="0" presetClass="path" presetSubtype="0" accel="50000" decel="50000" fill="hold" grpId="1" nodeType="withEffect">
                                  <p:stCondLst>
                                    <p:cond delay="1000"/>
                                  </p:stCondLst>
                                  <p:childTnLst>
                                    <p:animMotion origin="layout" path="M -0.00868 -0.01551 C -0.01024 -0.01852 -0.01111 -0.02223 -0.0132 -0.02454 C -0.01719 -0.02917 -0.02639 -0.03635 -0.02639 -0.03611 C -0.03212 -0.04769 -0.03594 -0.04792 -0.04427 -0.05417 C -0.04896 -0.05764 -0.05313 -0.06204 -0.05764 -0.06598 C -0.06129 -0.06922 -0.06649 -0.06829 -0.07083 -0.06898 C -0.07761 -0.07014 -0.0842 -0.07107 -0.09097 -0.07199 C -0.11059 -0.07824 -0.13577 -0.09468 -0.15538 -0.0956 C -0.19983 -0.09746 -0.24427 -0.09769 -0.28872 -0.09861 C -0.34514 -0.10162 -0.41042 -0.11389 -0.46424 -0.0956 C -0.46875 -0.09167 -0.47257 -0.08611 -0.47761 -0.0838 C -0.48212 -0.08172 -0.49097 -0.07778 -0.49097 -0.07755 C -0.49636 -0.06667 -0.49896 -0.05486 -0.50208 -0.04236 C -0.50347 -0.03681 -0.51059 -0.0206 -0.5132 -0.01551 C -0.52604 0.03912 -0.51302 -0.01922 -0.51754 0.13541 C -0.51771 0.13958 -0.51979 0.14745 -0.51979 0.14768 " pathEditMode="relative" rAng="0" ptsTypes="fffffffffffffffA">
                                      <p:cBhvr>
                                        <p:cTn id="107" dur="2000" fill="hold"/>
                                        <p:tgtEl>
                                          <p:spTgt spid="23654"/>
                                        </p:tgtEl>
                                        <p:attrNameLst>
                                          <p:attrName>ppt_x</p:attrName>
                                          <p:attrName>ppt_y</p:attrName>
                                        </p:attrNameLst>
                                      </p:cBhvr>
                                      <p:rCtr x="-25868" y="3241"/>
                                    </p:animMotion>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 presetClass="entr" presetSubtype="0" fill="hold" nodeType="clickEffect">
                                  <p:stCondLst>
                                    <p:cond delay="0"/>
                                  </p:stCondLst>
                                  <p:childTnLst>
                                    <p:set>
                                      <p:cBhvr>
                                        <p:cTn id="111" dur="1" fill="hold">
                                          <p:stCondLst>
                                            <p:cond delay="0"/>
                                          </p:stCondLst>
                                        </p:cTn>
                                        <p:tgtEl>
                                          <p:spTgt spid="23555"/>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23560"/>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23655"/>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23656"/>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23696">
                                            <p:txEl>
                                              <p:pRg st="0" end="0"/>
                                            </p:txEl>
                                          </p:spTgt>
                                        </p:tgtEl>
                                        <p:attrNameLst>
                                          <p:attrName>style.visibility</p:attrName>
                                        </p:attrNameLst>
                                      </p:cBhvr>
                                      <p:to>
                                        <p:strVal val="visible"/>
                                      </p:to>
                                    </p:set>
                                    <p:animEffect transition="in" filter="fade">
                                      <p:cBhvr>
                                        <p:cTn id="122" dur="500"/>
                                        <p:tgtEl>
                                          <p:spTgt spid="23696">
                                            <p:txEl>
                                              <p:pRg st="0" end="0"/>
                                            </p:txEl>
                                          </p:spTgt>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4" presetClass="entr" presetSubtype="16" fill="hold" nodeType="clickEffect">
                                  <p:stCondLst>
                                    <p:cond delay="0"/>
                                  </p:stCondLst>
                                  <p:childTnLst>
                                    <p:set>
                                      <p:cBhvr>
                                        <p:cTn id="126" dur="1" fill="hold">
                                          <p:stCondLst>
                                            <p:cond delay="0"/>
                                          </p:stCondLst>
                                        </p:cTn>
                                        <p:tgtEl>
                                          <p:spTgt spid="13471"/>
                                        </p:tgtEl>
                                        <p:attrNameLst>
                                          <p:attrName>style.visibility</p:attrName>
                                        </p:attrNameLst>
                                      </p:cBhvr>
                                      <p:to>
                                        <p:strVal val="visible"/>
                                      </p:to>
                                    </p:set>
                                    <p:animEffect transition="in" filter="box(in)">
                                      <p:cBhvr>
                                        <p:cTn id="127" dur="500"/>
                                        <p:tgtEl>
                                          <p:spTgt spid="13471"/>
                                        </p:tgtEl>
                                      </p:cBhvr>
                                    </p:animEffect>
                                  </p:childTnLst>
                                </p:cTn>
                              </p:par>
                              <p:par>
                                <p:cTn id="128" presetID="1" presetClass="entr" presetSubtype="0" fill="hold" nodeType="withEffect">
                                  <p:stCondLst>
                                    <p:cond delay="0"/>
                                  </p:stCondLst>
                                  <p:childTnLst>
                                    <p:set>
                                      <p:cBhvr>
                                        <p:cTn id="129" dur="1" fill="hold">
                                          <p:stCondLst>
                                            <p:cond delay="0"/>
                                          </p:stCondLst>
                                        </p:cTn>
                                        <p:tgtEl>
                                          <p:spTgt spid="236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P spid="23558" grpId="0" animBg="1"/>
      <p:bldP spid="23559" grpId="0" animBg="1"/>
      <p:bldP spid="23560" grpId="0" animBg="1"/>
      <p:bldP spid="23561" grpId="0" animBg="1"/>
      <p:bldP spid="23562" grpId="0" animBg="1"/>
      <p:bldP spid="23563" grpId="0" animBg="1"/>
      <p:bldP spid="23654" grpId="0" animBg="1"/>
      <p:bldP spid="23654" grpId="1" animBg="1"/>
      <p:bldP spid="23655" grpId="0" animBg="1"/>
      <p:bldP spid="23656" grpId="0" animBg="1"/>
      <p:bldP spid="23660" grpId="0"/>
      <p:bldP spid="23661" grpId="0"/>
      <p:bldP spid="23663" grpId="0"/>
      <p:bldP spid="23664" grpId="0"/>
      <p:bldP spid="23667" grpId="0"/>
      <p:bldP spid="23695" grpId="0" animBg="1"/>
      <p:bldP spid="23697" grpId="0" animBg="1"/>
      <p:bldP spid="23698" grpId="0" animBg="1"/>
      <p:bldP spid="23699" grpId="0" animBg="1"/>
      <p:bldP spid="23700" grpId="0" animBg="1"/>
      <p:bldP spid="23701" grpId="0" animBg="1"/>
      <p:bldP spid="2370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0082">
            <a:hlinkClick r:id="rId2" action="ppaction://program"/>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2025" y="0"/>
            <a:ext cx="5619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p:cNvPicPr>
            <a:picLocks noGrp="1" noChangeAspect="1" noChangeArrowheads="1"/>
          </p:cNvPicPr>
          <p:nvPr>
            <p:ph idx="4294967295"/>
          </p:nvPr>
        </p:nvPicPr>
        <p:blipFill>
          <a:blip r:embed="rId4">
            <a:extLst>
              <a:ext uri="{28A0092B-C50C-407E-A947-70E740481C1C}">
                <a14:useLocalDpi xmlns:a14="http://schemas.microsoft.com/office/drawing/2010/main" val="0"/>
              </a:ext>
            </a:extLst>
          </a:blip>
          <a:srcRect/>
          <a:stretch>
            <a:fillRect/>
          </a:stretch>
        </p:blipFill>
        <p:spPr>
          <a:xfrm>
            <a:off x="1371600" y="1238250"/>
            <a:ext cx="5724525" cy="3790950"/>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 Placeholder 1"/>
          <p:cNvSpPr txBox="1">
            <a:spLocks/>
          </p:cNvSpPr>
          <p:nvPr/>
        </p:nvSpPr>
        <p:spPr>
          <a:xfrm>
            <a:off x="1028700" y="44449"/>
            <a:ext cx="7010400" cy="977107"/>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r>
              <a:rPr lang="en-US" sz="3600" b="1" dirty="0" err="1" smtClean="0">
                <a:solidFill>
                  <a:srgbClr val="C00000"/>
                </a:solidFill>
                <a:latin typeface="Times New Roman" pitchFamily="18" charset="0"/>
                <a:cs typeface="Times New Roman" pitchFamily="18" charset="0"/>
              </a:rPr>
              <a:t>Hiện</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tượng</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giao</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thoa</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ánh</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sáng</a:t>
            </a:r>
            <a:endParaRPr lang="en-US" sz="36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058596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0082">
            <a:hlinkClick r:id="rId2" action="ppaction://program"/>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2025" y="0"/>
            <a:ext cx="5619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p:cNvPicPr>
            <a:picLocks noGrp="1" noChangeAspect="1" noChangeArrowheads="1"/>
          </p:cNvPicPr>
          <p:nvPr>
            <p:ph idx="4294967295"/>
          </p:nvPr>
        </p:nvPicPr>
        <p:blipFill>
          <a:blip r:embed="rId4">
            <a:extLst>
              <a:ext uri="{28A0092B-C50C-407E-A947-70E740481C1C}">
                <a14:useLocalDpi xmlns:a14="http://schemas.microsoft.com/office/drawing/2010/main" val="0"/>
              </a:ext>
            </a:extLst>
          </a:blip>
          <a:srcRect/>
          <a:stretch>
            <a:fillRect/>
          </a:stretch>
        </p:blipFill>
        <p:spPr>
          <a:xfrm>
            <a:off x="1371600" y="1238250"/>
            <a:ext cx="5724525" cy="3790950"/>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219200"/>
            <a:ext cx="5715000"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
          <p:cNvSpPr txBox="1">
            <a:spLocks/>
          </p:cNvSpPr>
          <p:nvPr/>
        </p:nvSpPr>
        <p:spPr>
          <a:xfrm>
            <a:off x="1028700" y="44449"/>
            <a:ext cx="7010400" cy="977107"/>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r>
              <a:rPr lang="en-US" sz="3600" b="1" dirty="0" err="1" smtClean="0">
                <a:solidFill>
                  <a:srgbClr val="C00000"/>
                </a:solidFill>
                <a:latin typeface="Times New Roman" pitchFamily="18" charset="0"/>
                <a:cs typeface="Times New Roman" pitchFamily="18" charset="0"/>
              </a:rPr>
              <a:t>Hiện</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tượng</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giao</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thoa</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ánh</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sáng</a:t>
            </a:r>
            <a:endParaRPr lang="en-US" sz="36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9262707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0082">
            <a:hlinkClick r:id="rId2" action="ppaction://program"/>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2025" y="0"/>
            <a:ext cx="5619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p:cNvPicPr>
            <a:picLocks noGrp="1" noChangeAspect="1" noChangeArrowheads="1"/>
          </p:cNvPicPr>
          <p:nvPr>
            <p:ph idx="4294967295"/>
          </p:nvPr>
        </p:nvPicPr>
        <p:blipFill>
          <a:blip r:embed="rId4">
            <a:extLst>
              <a:ext uri="{28A0092B-C50C-407E-A947-70E740481C1C}">
                <a14:useLocalDpi xmlns:a14="http://schemas.microsoft.com/office/drawing/2010/main" val="0"/>
              </a:ext>
            </a:extLst>
          </a:blip>
          <a:srcRect/>
          <a:stretch>
            <a:fillRect/>
          </a:stretch>
        </p:blipFill>
        <p:spPr>
          <a:xfrm>
            <a:off x="1371600" y="1238250"/>
            <a:ext cx="5724525" cy="3790950"/>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219200"/>
            <a:ext cx="5715000"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238250"/>
            <a:ext cx="5724525"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1219200"/>
            <a:ext cx="5715000"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
          <p:cNvSpPr txBox="1">
            <a:spLocks/>
          </p:cNvSpPr>
          <p:nvPr/>
        </p:nvSpPr>
        <p:spPr>
          <a:xfrm>
            <a:off x="1028700" y="44449"/>
            <a:ext cx="7010400" cy="977107"/>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r>
              <a:rPr lang="en-US" sz="3600" b="1" dirty="0" err="1" smtClean="0">
                <a:solidFill>
                  <a:srgbClr val="C00000"/>
                </a:solidFill>
                <a:latin typeface="Times New Roman" pitchFamily="18" charset="0"/>
                <a:cs typeface="Times New Roman" pitchFamily="18" charset="0"/>
              </a:rPr>
              <a:t>Hiện</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tượng</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giao</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thoa</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ánh</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sáng</a:t>
            </a:r>
            <a:endParaRPr lang="en-US" sz="36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6769944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0082">
            <a:hlinkClick r:id="rId2" action="ppaction://program"/>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2025" y="0"/>
            <a:ext cx="5619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p:cNvPicPr>
            <a:picLocks noGrp="1" noChangeAspect="1" noChangeArrowheads="1"/>
          </p:cNvPicPr>
          <p:nvPr>
            <p:ph idx="4294967295"/>
          </p:nvPr>
        </p:nvPicPr>
        <p:blipFill>
          <a:blip r:embed="rId4">
            <a:extLst>
              <a:ext uri="{28A0092B-C50C-407E-A947-70E740481C1C}">
                <a14:useLocalDpi xmlns:a14="http://schemas.microsoft.com/office/drawing/2010/main" val="0"/>
              </a:ext>
            </a:extLst>
          </a:blip>
          <a:srcRect/>
          <a:stretch>
            <a:fillRect/>
          </a:stretch>
        </p:blipFill>
        <p:spPr>
          <a:xfrm>
            <a:off x="1371600" y="1238250"/>
            <a:ext cx="5724525" cy="3790950"/>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219200"/>
            <a:ext cx="5715000"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238250"/>
            <a:ext cx="5724525"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1219200"/>
            <a:ext cx="5715000"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1219200"/>
            <a:ext cx="5715000"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
          <p:cNvSpPr txBox="1">
            <a:spLocks/>
          </p:cNvSpPr>
          <p:nvPr/>
        </p:nvSpPr>
        <p:spPr>
          <a:xfrm>
            <a:off x="1028700" y="44449"/>
            <a:ext cx="7010400" cy="977107"/>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r>
              <a:rPr lang="en-US" sz="3600" b="1" dirty="0" err="1" smtClean="0">
                <a:solidFill>
                  <a:srgbClr val="C00000"/>
                </a:solidFill>
                <a:latin typeface="Times New Roman" pitchFamily="18" charset="0"/>
                <a:cs typeface="Times New Roman" pitchFamily="18" charset="0"/>
              </a:rPr>
              <a:t>Hiện</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tượng</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giao</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thoa</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ánh</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sáng</a:t>
            </a:r>
            <a:endParaRPr lang="en-US" sz="36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8324280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0082">
            <a:hlinkClick r:id="rId2" action="ppaction://program"/>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2025" y="0"/>
            <a:ext cx="5619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p:cNvPicPr>
            <a:picLocks noGrp="1" noChangeAspect="1" noChangeArrowheads="1"/>
          </p:cNvPicPr>
          <p:nvPr>
            <p:ph idx="4294967295"/>
          </p:nvPr>
        </p:nvPicPr>
        <p:blipFill>
          <a:blip r:embed="rId4">
            <a:extLst>
              <a:ext uri="{28A0092B-C50C-407E-A947-70E740481C1C}">
                <a14:useLocalDpi xmlns:a14="http://schemas.microsoft.com/office/drawing/2010/main" val="0"/>
              </a:ext>
            </a:extLst>
          </a:blip>
          <a:srcRect/>
          <a:stretch>
            <a:fillRect/>
          </a:stretch>
        </p:blipFill>
        <p:spPr>
          <a:xfrm>
            <a:off x="1371600" y="1238250"/>
            <a:ext cx="5724525" cy="3790950"/>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219200"/>
            <a:ext cx="5715000"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238250"/>
            <a:ext cx="5724525"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1219200"/>
            <a:ext cx="5715000"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1219200"/>
            <a:ext cx="5715000"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1219200"/>
            <a:ext cx="5707063"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
          <p:cNvSpPr txBox="1">
            <a:spLocks/>
          </p:cNvSpPr>
          <p:nvPr/>
        </p:nvSpPr>
        <p:spPr>
          <a:xfrm>
            <a:off x="1028700" y="44449"/>
            <a:ext cx="7010400" cy="977107"/>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r>
              <a:rPr lang="en-US" sz="3600" b="1" dirty="0" err="1" smtClean="0">
                <a:solidFill>
                  <a:srgbClr val="C00000"/>
                </a:solidFill>
                <a:latin typeface="Times New Roman" pitchFamily="18" charset="0"/>
                <a:cs typeface="Times New Roman" pitchFamily="18" charset="0"/>
              </a:rPr>
              <a:t>Hiện</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tượng</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giao</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thoa</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ánh</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sáng</a:t>
            </a:r>
            <a:endParaRPr lang="en-US" sz="36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8956397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659606" y="1385744"/>
            <a:ext cx="46878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sz="2800" dirty="0">
                <a:solidFill>
                  <a:srgbClr val="C00000"/>
                </a:solidFill>
              </a:rPr>
              <a:t>c. </a:t>
            </a:r>
            <a:r>
              <a:rPr lang="en-US" sz="2800" dirty="0" err="1" smtClean="0">
                <a:solidFill>
                  <a:srgbClr val="C00000"/>
                </a:solidFill>
              </a:rPr>
              <a:t>Giải</a:t>
            </a:r>
            <a:r>
              <a:rPr lang="en-US" sz="2800" dirty="0" smtClean="0">
                <a:solidFill>
                  <a:srgbClr val="C00000"/>
                </a:solidFill>
              </a:rPr>
              <a:t> </a:t>
            </a:r>
            <a:r>
              <a:rPr lang="en-US" sz="2800" dirty="0" err="1">
                <a:solidFill>
                  <a:srgbClr val="C00000"/>
                </a:solidFill>
              </a:rPr>
              <a:t>thích</a:t>
            </a:r>
            <a:r>
              <a:rPr lang="en-US" sz="2800" dirty="0">
                <a:solidFill>
                  <a:srgbClr val="C00000"/>
                </a:solidFill>
              </a:rPr>
              <a:t> </a:t>
            </a:r>
            <a:r>
              <a:rPr lang="en-US" sz="2800" dirty="0" err="1">
                <a:solidFill>
                  <a:srgbClr val="C00000"/>
                </a:solidFill>
              </a:rPr>
              <a:t>hiện</a:t>
            </a:r>
            <a:r>
              <a:rPr lang="en-US" sz="2800" dirty="0">
                <a:solidFill>
                  <a:srgbClr val="C00000"/>
                </a:solidFill>
              </a:rPr>
              <a:t> </a:t>
            </a:r>
            <a:r>
              <a:rPr lang="en-US" sz="2800" dirty="0" err="1">
                <a:solidFill>
                  <a:srgbClr val="C00000"/>
                </a:solidFill>
              </a:rPr>
              <a:t>tượng</a:t>
            </a:r>
            <a:endParaRPr lang="en-US" sz="2800" dirty="0">
              <a:solidFill>
                <a:srgbClr val="C00000"/>
              </a:solidFill>
            </a:endParaRPr>
          </a:p>
        </p:txBody>
      </p:sp>
      <p:sp>
        <p:nvSpPr>
          <p:cNvPr id="19460" name="Line 4"/>
          <p:cNvSpPr>
            <a:spLocks noChangeShapeType="1"/>
          </p:cNvSpPr>
          <p:nvPr/>
        </p:nvSpPr>
        <p:spPr bwMode="auto">
          <a:xfrm>
            <a:off x="1022350" y="3775075"/>
            <a:ext cx="6597650" cy="34925"/>
          </a:xfrm>
          <a:prstGeom prst="line">
            <a:avLst/>
          </a:prstGeom>
          <a:noFill/>
          <a:ln w="1905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1" name="Line 5"/>
          <p:cNvSpPr>
            <a:spLocks noChangeShapeType="1"/>
          </p:cNvSpPr>
          <p:nvPr/>
        </p:nvSpPr>
        <p:spPr bwMode="auto">
          <a:xfrm>
            <a:off x="2470150" y="2022475"/>
            <a:ext cx="0" cy="762000"/>
          </a:xfrm>
          <a:prstGeom prst="line">
            <a:avLst/>
          </a:prstGeom>
          <a:noFill/>
          <a:ln w="76200">
            <a:solidFill>
              <a:srgbClr val="7A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2" name="Line 6"/>
          <p:cNvSpPr>
            <a:spLocks noChangeShapeType="1"/>
          </p:cNvSpPr>
          <p:nvPr/>
        </p:nvSpPr>
        <p:spPr bwMode="auto">
          <a:xfrm>
            <a:off x="2470150" y="2936875"/>
            <a:ext cx="0" cy="762000"/>
          </a:xfrm>
          <a:prstGeom prst="line">
            <a:avLst/>
          </a:prstGeom>
          <a:noFill/>
          <a:ln w="76200">
            <a:solidFill>
              <a:srgbClr val="7A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3" name="Line 7"/>
          <p:cNvSpPr>
            <a:spLocks noChangeShapeType="1"/>
          </p:cNvSpPr>
          <p:nvPr/>
        </p:nvSpPr>
        <p:spPr bwMode="auto">
          <a:xfrm>
            <a:off x="5213350" y="3124200"/>
            <a:ext cx="0" cy="533400"/>
          </a:xfrm>
          <a:prstGeom prst="line">
            <a:avLst/>
          </a:prstGeom>
          <a:noFill/>
          <a:ln w="76200">
            <a:solidFill>
              <a:srgbClr val="7A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4" name="Line 8"/>
          <p:cNvSpPr>
            <a:spLocks noChangeShapeType="1"/>
          </p:cNvSpPr>
          <p:nvPr/>
        </p:nvSpPr>
        <p:spPr bwMode="auto">
          <a:xfrm>
            <a:off x="5213350" y="1946275"/>
            <a:ext cx="0" cy="533400"/>
          </a:xfrm>
          <a:prstGeom prst="line">
            <a:avLst/>
          </a:prstGeom>
          <a:noFill/>
          <a:ln w="76200">
            <a:solidFill>
              <a:srgbClr val="7A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5" name="Line 9"/>
          <p:cNvSpPr>
            <a:spLocks noChangeShapeType="1"/>
          </p:cNvSpPr>
          <p:nvPr/>
        </p:nvSpPr>
        <p:spPr bwMode="auto">
          <a:xfrm>
            <a:off x="5213350" y="2632075"/>
            <a:ext cx="0" cy="304800"/>
          </a:xfrm>
          <a:prstGeom prst="line">
            <a:avLst/>
          </a:prstGeom>
          <a:noFill/>
          <a:ln w="76200">
            <a:solidFill>
              <a:srgbClr val="7A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6" name="Text Box 10"/>
          <p:cNvSpPr txBox="1">
            <a:spLocks noChangeArrowheads="1"/>
          </p:cNvSpPr>
          <p:nvPr/>
        </p:nvSpPr>
        <p:spPr bwMode="auto">
          <a:xfrm>
            <a:off x="2470150" y="2488449"/>
            <a:ext cx="457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sz="2000" dirty="0">
                <a:solidFill>
                  <a:schemeClr val="hlink"/>
                </a:solidFill>
                <a:cs typeface="Times New Roman" pitchFamily="18" charset="0"/>
              </a:rPr>
              <a:t>F</a:t>
            </a:r>
          </a:p>
        </p:txBody>
      </p:sp>
      <p:sp>
        <p:nvSpPr>
          <p:cNvPr id="19467" name="Text Box 11"/>
          <p:cNvSpPr txBox="1">
            <a:spLocks noChangeArrowheads="1"/>
          </p:cNvSpPr>
          <p:nvPr/>
        </p:nvSpPr>
        <p:spPr bwMode="auto">
          <a:xfrm>
            <a:off x="2470150" y="3317875"/>
            <a:ext cx="609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sz="2000" dirty="0">
                <a:solidFill>
                  <a:schemeClr val="hlink"/>
                </a:solidFill>
                <a:cs typeface="Times New Roman" pitchFamily="18" charset="0"/>
              </a:rPr>
              <a:t>M</a:t>
            </a:r>
            <a:r>
              <a:rPr lang="en-US" sz="2000" baseline="-25000" dirty="0">
                <a:solidFill>
                  <a:schemeClr val="hlink"/>
                </a:solidFill>
                <a:cs typeface="Times New Roman" pitchFamily="18" charset="0"/>
              </a:rPr>
              <a:t>1</a:t>
            </a:r>
            <a:endParaRPr lang="en-US" sz="2000" dirty="0">
              <a:solidFill>
                <a:schemeClr val="hlink"/>
              </a:solidFill>
              <a:cs typeface="Times New Roman" pitchFamily="18" charset="0"/>
            </a:endParaRPr>
          </a:p>
        </p:txBody>
      </p:sp>
      <p:sp>
        <p:nvSpPr>
          <p:cNvPr id="19468" name="Text Box 12"/>
          <p:cNvSpPr txBox="1">
            <a:spLocks noChangeArrowheads="1"/>
          </p:cNvSpPr>
          <p:nvPr/>
        </p:nvSpPr>
        <p:spPr bwMode="auto">
          <a:xfrm>
            <a:off x="5213350" y="3317875"/>
            <a:ext cx="609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sz="2000" dirty="0">
                <a:solidFill>
                  <a:schemeClr val="hlink"/>
                </a:solidFill>
                <a:cs typeface="Times New Roman" pitchFamily="18" charset="0"/>
              </a:rPr>
              <a:t>M</a:t>
            </a:r>
            <a:r>
              <a:rPr lang="en-US" sz="2000" baseline="-25000" dirty="0">
                <a:solidFill>
                  <a:schemeClr val="hlink"/>
                </a:solidFill>
                <a:cs typeface="Times New Roman" pitchFamily="18" charset="0"/>
              </a:rPr>
              <a:t>2</a:t>
            </a:r>
            <a:endParaRPr lang="en-US" sz="2000" dirty="0">
              <a:solidFill>
                <a:schemeClr val="hlink"/>
              </a:solidFill>
              <a:cs typeface="Times New Roman" pitchFamily="18" charset="0"/>
            </a:endParaRPr>
          </a:p>
        </p:txBody>
      </p:sp>
      <p:sp>
        <p:nvSpPr>
          <p:cNvPr id="178189" name="Freeform 13"/>
          <p:cNvSpPr>
            <a:spLocks/>
          </p:cNvSpPr>
          <p:nvPr/>
        </p:nvSpPr>
        <p:spPr bwMode="auto">
          <a:xfrm>
            <a:off x="2393950" y="2327275"/>
            <a:ext cx="2743200" cy="990600"/>
          </a:xfrm>
          <a:custGeom>
            <a:avLst/>
            <a:gdLst>
              <a:gd name="T0" fmla="*/ 0 w 1680"/>
              <a:gd name="T1" fmla="*/ 2147483647 h 912"/>
              <a:gd name="T2" fmla="*/ 2147483647 w 1680"/>
              <a:gd name="T3" fmla="*/ 0 h 912"/>
              <a:gd name="T4" fmla="*/ 2147483647 w 1680"/>
              <a:gd name="T5" fmla="*/ 2147483647 h 912"/>
              <a:gd name="T6" fmla="*/ 2147483647 w 1680"/>
              <a:gd name="T7" fmla="*/ 2147483647 h 912"/>
              <a:gd name="T8" fmla="*/ 0 w 1680"/>
              <a:gd name="T9" fmla="*/ 2147483647 h 9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0" h="912">
                <a:moveTo>
                  <a:pt x="0" y="480"/>
                </a:moveTo>
                <a:lnTo>
                  <a:pt x="1680" y="0"/>
                </a:lnTo>
                <a:lnTo>
                  <a:pt x="1680" y="816"/>
                </a:lnTo>
                <a:lnTo>
                  <a:pt x="1680" y="912"/>
                </a:lnTo>
                <a:lnTo>
                  <a:pt x="0" y="480"/>
                </a:lnTo>
                <a:close/>
              </a:path>
            </a:pathLst>
          </a:custGeom>
          <a:gradFill rotWithShape="0">
            <a:gsLst>
              <a:gs pos="0">
                <a:srgbClr val="FF0066">
                  <a:alpha val="29999"/>
                </a:srgbClr>
              </a:gs>
              <a:gs pos="100000">
                <a:srgbClr val="FF0569">
                  <a:alpha val="50000"/>
                </a:srgbClr>
              </a:gs>
            </a:gsLst>
            <a:lin ang="5400000" scaled="1"/>
          </a:gradFill>
          <a:ln>
            <a:noFill/>
          </a:ln>
          <a:effectLst/>
          <a:extLst>
            <a:ext uri="{91240B29-F687-4F45-9708-019B960494DF}">
              <a14:hiddenLine xmlns:a14="http://schemas.microsoft.com/office/drawing/2010/main" w="9525">
                <a:solidFill>
                  <a:srgbClr val="E3230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78190" name="Group 14"/>
          <p:cNvGrpSpPr>
            <a:grpSpLocks/>
          </p:cNvGrpSpPr>
          <p:nvPr/>
        </p:nvGrpSpPr>
        <p:grpSpPr bwMode="auto">
          <a:xfrm>
            <a:off x="1022350" y="2098675"/>
            <a:ext cx="1371600" cy="1447800"/>
            <a:chOff x="1296" y="1344"/>
            <a:chExt cx="864" cy="912"/>
          </a:xfrm>
        </p:grpSpPr>
        <p:sp>
          <p:nvSpPr>
            <p:cNvPr id="19506" name="AutoShape 15"/>
            <p:cNvSpPr>
              <a:spLocks noChangeArrowheads="1"/>
            </p:cNvSpPr>
            <p:nvPr/>
          </p:nvSpPr>
          <p:spPr bwMode="auto">
            <a:xfrm>
              <a:off x="1296" y="1632"/>
              <a:ext cx="432" cy="384"/>
            </a:xfrm>
            <a:prstGeom prst="sun">
              <a:avLst>
                <a:gd name="adj" fmla="val 30093"/>
              </a:avLst>
            </a:prstGeom>
            <a:solidFill>
              <a:schemeClr val="tx2"/>
            </a:solidFill>
            <a:ln w="9525">
              <a:solidFill>
                <a:srgbClr val="FF53B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07" name="Freeform 16"/>
            <p:cNvSpPr>
              <a:spLocks/>
            </p:cNvSpPr>
            <p:nvPr/>
          </p:nvSpPr>
          <p:spPr bwMode="auto">
            <a:xfrm>
              <a:off x="1488" y="1344"/>
              <a:ext cx="672" cy="912"/>
            </a:xfrm>
            <a:custGeom>
              <a:avLst/>
              <a:gdLst>
                <a:gd name="T0" fmla="*/ 0 w 1680"/>
                <a:gd name="T1" fmla="*/ 480 h 912"/>
                <a:gd name="T2" fmla="*/ 7 w 1680"/>
                <a:gd name="T3" fmla="*/ 0 h 912"/>
                <a:gd name="T4" fmla="*/ 7 w 1680"/>
                <a:gd name="T5" fmla="*/ 816 h 912"/>
                <a:gd name="T6" fmla="*/ 7 w 1680"/>
                <a:gd name="T7" fmla="*/ 912 h 912"/>
                <a:gd name="T8" fmla="*/ 0 w 1680"/>
                <a:gd name="T9" fmla="*/ 480 h 9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0" h="912">
                  <a:moveTo>
                    <a:pt x="0" y="480"/>
                  </a:moveTo>
                  <a:lnTo>
                    <a:pt x="1680" y="0"/>
                  </a:lnTo>
                  <a:lnTo>
                    <a:pt x="1680" y="816"/>
                  </a:lnTo>
                  <a:lnTo>
                    <a:pt x="1680" y="912"/>
                  </a:lnTo>
                  <a:lnTo>
                    <a:pt x="0" y="480"/>
                  </a:lnTo>
                  <a:close/>
                </a:path>
              </a:pathLst>
            </a:custGeom>
            <a:gradFill rotWithShape="0">
              <a:gsLst>
                <a:gs pos="0">
                  <a:srgbClr val="FF0066">
                    <a:alpha val="35999"/>
                  </a:srgbClr>
                </a:gs>
                <a:gs pos="100000">
                  <a:srgbClr val="FF0569">
                    <a:alpha val="50000"/>
                  </a:srgbClr>
                </a:gs>
              </a:gsLst>
              <a:lin ang="5400000" scaled="1"/>
            </a:gradFill>
            <a:ln>
              <a:noFill/>
            </a:ln>
            <a:effectLst/>
            <a:extLst>
              <a:ext uri="{91240B29-F687-4F45-9708-019B960494DF}">
                <a14:hiddenLine xmlns:a14="http://schemas.microsoft.com/office/drawing/2010/main" w="9525">
                  <a:solidFill>
                    <a:srgbClr val="E3230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9471" name="Text Box 17"/>
          <p:cNvSpPr txBox="1">
            <a:spLocks noChangeArrowheads="1"/>
          </p:cNvSpPr>
          <p:nvPr/>
        </p:nvSpPr>
        <p:spPr bwMode="auto">
          <a:xfrm>
            <a:off x="4689764" y="2322483"/>
            <a:ext cx="6635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sz="2000" dirty="0" smtClean="0">
                <a:solidFill>
                  <a:schemeClr val="hlink"/>
                </a:solidFill>
                <a:cs typeface="Times New Roman" pitchFamily="18" charset="0"/>
              </a:rPr>
              <a:t>F</a:t>
            </a:r>
            <a:r>
              <a:rPr lang="en-US" sz="2000" baseline="-25000" dirty="0" smtClean="0">
                <a:solidFill>
                  <a:schemeClr val="hlink"/>
                </a:solidFill>
                <a:cs typeface="Times New Roman" pitchFamily="18" charset="0"/>
              </a:rPr>
              <a:t>1</a:t>
            </a:r>
            <a:endParaRPr lang="en-US" sz="2000" dirty="0">
              <a:solidFill>
                <a:schemeClr val="hlink"/>
              </a:solidFill>
              <a:cs typeface="Times New Roman" pitchFamily="18" charset="0"/>
            </a:endParaRPr>
          </a:p>
        </p:txBody>
      </p:sp>
      <p:sp>
        <p:nvSpPr>
          <p:cNvPr id="19472" name="Text Box 18"/>
          <p:cNvSpPr txBox="1">
            <a:spLocks noChangeArrowheads="1"/>
          </p:cNvSpPr>
          <p:nvPr/>
        </p:nvSpPr>
        <p:spPr bwMode="auto">
          <a:xfrm>
            <a:off x="4697989" y="2860675"/>
            <a:ext cx="6635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sz="2000" dirty="0" smtClean="0">
                <a:solidFill>
                  <a:schemeClr val="hlink"/>
                </a:solidFill>
                <a:cs typeface="Times New Roman" pitchFamily="18" charset="0"/>
              </a:rPr>
              <a:t>F</a:t>
            </a:r>
            <a:r>
              <a:rPr lang="en-US" sz="2000" baseline="-25000" dirty="0" smtClean="0">
                <a:solidFill>
                  <a:schemeClr val="hlink"/>
                </a:solidFill>
                <a:cs typeface="Times New Roman" pitchFamily="18" charset="0"/>
              </a:rPr>
              <a:t>2</a:t>
            </a:r>
            <a:endParaRPr lang="en-US" sz="2000" dirty="0">
              <a:solidFill>
                <a:schemeClr val="hlink"/>
              </a:solidFill>
              <a:cs typeface="Times New Roman" pitchFamily="18" charset="0"/>
            </a:endParaRPr>
          </a:p>
        </p:txBody>
      </p:sp>
      <p:sp>
        <p:nvSpPr>
          <p:cNvPr id="178195" name="Text Box 19"/>
          <p:cNvSpPr txBox="1">
            <a:spLocks noChangeArrowheads="1"/>
          </p:cNvSpPr>
          <p:nvPr/>
        </p:nvSpPr>
        <p:spPr bwMode="auto">
          <a:xfrm>
            <a:off x="152400" y="4155064"/>
            <a:ext cx="8991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spcBef>
                <a:spcPct val="50000"/>
              </a:spcBef>
              <a:buFontTx/>
              <a:buChar char="•"/>
            </a:pPr>
            <a:r>
              <a:rPr lang="en-US" sz="2400" dirty="0">
                <a:latin typeface=".VnTime" pitchFamily="34" charset="0"/>
              </a:rPr>
              <a:t> </a:t>
            </a:r>
            <a:r>
              <a:rPr lang="en-US" sz="2800" dirty="0" err="1"/>
              <a:t>Hai</a:t>
            </a:r>
            <a:r>
              <a:rPr lang="en-US" sz="2800" dirty="0"/>
              <a:t> </a:t>
            </a:r>
            <a:r>
              <a:rPr lang="en-US" sz="2800" dirty="0" err="1"/>
              <a:t>nguồn</a:t>
            </a:r>
            <a:r>
              <a:rPr lang="en-US" sz="2800" dirty="0"/>
              <a:t> F</a:t>
            </a:r>
            <a:r>
              <a:rPr lang="en-US" sz="2800" baseline="-25000" dirty="0"/>
              <a:t>1</a:t>
            </a:r>
            <a:r>
              <a:rPr lang="en-US" sz="2800" dirty="0"/>
              <a:t>, F</a:t>
            </a:r>
            <a:r>
              <a:rPr lang="en-US" sz="2800" baseline="-25000" dirty="0"/>
              <a:t>2</a:t>
            </a:r>
            <a:r>
              <a:rPr lang="en-US" sz="2800" dirty="0"/>
              <a:t> </a:t>
            </a:r>
            <a:r>
              <a:rPr lang="en-US" sz="2800" dirty="0" err="1"/>
              <a:t>là</a:t>
            </a:r>
            <a:r>
              <a:rPr lang="en-US" sz="2800" dirty="0"/>
              <a:t> </a:t>
            </a:r>
            <a:r>
              <a:rPr lang="en-US" sz="2800" dirty="0" err="1"/>
              <a:t>hai</a:t>
            </a:r>
            <a:r>
              <a:rPr lang="en-US" sz="2800" dirty="0"/>
              <a:t> </a:t>
            </a:r>
            <a:r>
              <a:rPr lang="en-US" sz="2800" dirty="0" err="1"/>
              <a:t>nguồn</a:t>
            </a:r>
            <a:r>
              <a:rPr lang="en-US" sz="2800" dirty="0"/>
              <a:t> </a:t>
            </a:r>
            <a:r>
              <a:rPr lang="en-US" sz="2800" dirty="0" err="1"/>
              <a:t>kết</a:t>
            </a:r>
            <a:r>
              <a:rPr lang="en-US" sz="2800" dirty="0"/>
              <a:t> </a:t>
            </a:r>
            <a:r>
              <a:rPr lang="en-US" sz="2800" dirty="0" err="1"/>
              <a:t>hợp</a:t>
            </a:r>
            <a:r>
              <a:rPr lang="en-US" sz="2800" dirty="0"/>
              <a:t>:</a:t>
            </a:r>
            <a:endParaRPr lang="en-US" sz="2400" dirty="0">
              <a:latin typeface=".VnTime" pitchFamily="34" charset="0"/>
            </a:endParaRPr>
          </a:p>
        </p:txBody>
      </p:sp>
      <p:grpSp>
        <p:nvGrpSpPr>
          <p:cNvPr id="178196" name="Group 20"/>
          <p:cNvGrpSpPr>
            <a:grpSpLocks/>
          </p:cNvGrpSpPr>
          <p:nvPr/>
        </p:nvGrpSpPr>
        <p:grpSpPr bwMode="auto">
          <a:xfrm>
            <a:off x="5137150" y="2065338"/>
            <a:ext cx="2286000" cy="1404937"/>
            <a:chOff x="4368" y="2475"/>
            <a:chExt cx="1344" cy="885"/>
          </a:xfrm>
        </p:grpSpPr>
        <p:sp>
          <p:nvSpPr>
            <p:cNvPr id="19504" name="Freeform 21"/>
            <p:cNvSpPr>
              <a:spLocks/>
            </p:cNvSpPr>
            <p:nvPr/>
          </p:nvSpPr>
          <p:spPr bwMode="auto">
            <a:xfrm>
              <a:off x="4368" y="2475"/>
              <a:ext cx="1344" cy="597"/>
            </a:xfrm>
            <a:custGeom>
              <a:avLst/>
              <a:gdLst>
                <a:gd name="T0" fmla="*/ 0 w 1680"/>
                <a:gd name="T1" fmla="*/ 38 h 912"/>
                <a:gd name="T2" fmla="*/ 440 w 1680"/>
                <a:gd name="T3" fmla="*/ 0 h 912"/>
                <a:gd name="T4" fmla="*/ 440 w 1680"/>
                <a:gd name="T5" fmla="*/ 64 h 912"/>
                <a:gd name="T6" fmla="*/ 440 w 1680"/>
                <a:gd name="T7" fmla="*/ 72 h 912"/>
                <a:gd name="T8" fmla="*/ 0 w 1680"/>
                <a:gd name="T9" fmla="*/ 38 h 9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0" h="912">
                  <a:moveTo>
                    <a:pt x="0" y="480"/>
                  </a:moveTo>
                  <a:lnTo>
                    <a:pt x="1680" y="0"/>
                  </a:lnTo>
                  <a:lnTo>
                    <a:pt x="1680" y="816"/>
                  </a:lnTo>
                  <a:lnTo>
                    <a:pt x="1680" y="912"/>
                  </a:lnTo>
                  <a:lnTo>
                    <a:pt x="0" y="480"/>
                  </a:lnTo>
                  <a:close/>
                </a:path>
              </a:pathLst>
            </a:custGeom>
            <a:gradFill rotWithShape="0">
              <a:gsLst>
                <a:gs pos="0">
                  <a:srgbClr val="FF0066">
                    <a:alpha val="32001"/>
                  </a:srgbClr>
                </a:gs>
                <a:gs pos="100000">
                  <a:srgbClr val="FF1E78">
                    <a:alpha val="35999"/>
                  </a:srgbClr>
                </a:gs>
              </a:gsLst>
              <a:lin ang="5400000" scaled="1"/>
            </a:gradFill>
            <a:ln>
              <a:noFill/>
            </a:ln>
            <a:effectLst/>
            <a:extLst>
              <a:ext uri="{91240B29-F687-4F45-9708-019B960494DF}">
                <a14:hiddenLine xmlns:a14="http://schemas.microsoft.com/office/drawing/2010/main" w="9525">
                  <a:solidFill>
                    <a:srgbClr val="E3230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05" name="Freeform 22"/>
            <p:cNvSpPr>
              <a:spLocks/>
            </p:cNvSpPr>
            <p:nvPr/>
          </p:nvSpPr>
          <p:spPr bwMode="auto">
            <a:xfrm>
              <a:off x="4368" y="2763"/>
              <a:ext cx="1344" cy="597"/>
            </a:xfrm>
            <a:custGeom>
              <a:avLst/>
              <a:gdLst>
                <a:gd name="T0" fmla="*/ 0 w 1680"/>
                <a:gd name="T1" fmla="*/ 38 h 912"/>
                <a:gd name="T2" fmla="*/ 440 w 1680"/>
                <a:gd name="T3" fmla="*/ 0 h 912"/>
                <a:gd name="T4" fmla="*/ 440 w 1680"/>
                <a:gd name="T5" fmla="*/ 64 h 912"/>
                <a:gd name="T6" fmla="*/ 440 w 1680"/>
                <a:gd name="T7" fmla="*/ 72 h 912"/>
                <a:gd name="T8" fmla="*/ 0 w 1680"/>
                <a:gd name="T9" fmla="*/ 38 h 9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0" h="912">
                  <a:moveTo>
                    <a:pt x="0" y="480"/>
                  </a:moveTo>
                  <a:lnTo>
                    <a:pt x="1680" y="0"/>
                  </a:lnTo>
                  <a:lnTo>
                    <a:pt x="1680" y="816"/>
                  </a:lnTo>
                  <a:lnTo>
                    <a:pt x="1680" y="912"/>
                  </a:lnTo>
                  <a:lnTo>
                    <a:pt x="0" y="480"/>
                  </a:lnTo>
                  <a:close/>
                </a:path>
              </a:pathLst>
            </a:custGeom>
            <a:gradFill rotWithShape="0">
              <a:gsLst>
                <a:gs pos="0">
                  <a:srgbClr val="FF0066">
                    <a:alpha val="32001"/>
                  </a:srgbClr>
                </a:gs>
                <a:gs pos="100000">
                  <a:srgbClr val="FF1E78">
                    <a:alpha val="50000"/>
                  </a:srgbClr>
                </a:gs>
              </a:gsLst>
              <a:lin ang="5400000" scaled="1"/>
            </a:gradFill>
            <a:ln>
              <a:noFill/>
            </a:ln>
            <a:effectLst/>
            <a:extLst>
              <a:ext uri="{91240B29-F687-4F45-9708-019B960494DF}">
                <a14:hiddenLine xmlns:a14="http://schemas.microsoft.com/office/drawing/2010/main" w="9525">
                  <a:solidFill>
                    <a:srgbClr val="E3230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199" name="Text Box 23"/>
          <p:cNvSpPr txBox="1">
            <a:spLocks noChangeArrowheads="1"/>
          </p:cNvSpPr>
          <p:nvPr/>
        </p:nvSpPr>
        <p:spPr bwMode="auto">
          <a:xfrm>
            <a:off x="152400" y="4768850"/>
            <a:ext cx="9067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spcBef>
                <a:spcPct val="50000"/>
              </a:spcBef>
              <a:buFontTx/>
              <a:buChar char="•"/>
            </a:pPr>
            <a:r>
              <a:rPr lang="en-US" sz="2800"/>
              <a:t> Những vạch sáng là chỗ hai sóng ánh sáng tăng cường lẫn nhau </a:t>
            </a:r>
          </a:p>
        </p:txBody>
      </p:sp>
      <p:sp>
        <p:nvSpPr>
          <p:cNvPr id="178200" name="Text Box 24"/>
          <p:cNvSpPr txBox="1">
            <a:spLocks noChangeArrowheads="1"/>
          </p:cNvSpPr>
          <p:nvPr/>
        </p:nvSpPr>
        <p:spPr bwMode="auto">
          <a:xfrm>
            <a:off x="152400" y="5683250"/>
            <a:ext cx="83470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spcBef>
                <a:spcPct val="50000"/>
              </a:spcBef>
              <a:buFontTx/>
              <a:buChar char="•"/>
            </a:pPr>
            <a:r>
              <a:rPr lang="en-US" sz="2800"/>
              <a:t>Những vạch tối là chỗ hai sóng ánh sáng triệt tiêu lẫn nhau </a:t>
            </a:r>
          </a:p>
        </p:txBody>
      </p:sp>
      <p:grpSp>
        <p:nvGrpSpPr>
          <p:cNvPr id="178224" name="Group 48"/>
          <p:cNvGrpSpPr>
            <a:grpSpLocks/>
          </p:cNvGrpSpPr>
          <p:nvPr/>
        </p:nvGrpSpPr>
        <p:grpSpPr bwMode="auto">
          <a:xfrm>
            <a:off x="7467600" y="1066800"/>
            <a:ext cx="1143000" cy="1295400"/>
            <a:chOff x="3618" y="2496"/>
            <a:chExt cx="720" cy="816"/>
          </a:xfrm>
        </p:grpSpPr>
        <p:sp>
          <p:nvSpPr>
            <p:cNvPr id="19478" name="AutoShape 49"/>
            <p:cNvSpPr>
              <a:spLocks noChangeArrowheads="1"/>
            </p:cNvSpPr>
            <p:nvPr/>
          </p:nvSpPr>
          <p:spPr bwMode="auto">
            <a:xfrm>
              <a:off x="3618" y="2496"/>
              <a:ext cx="720" cy="816"/>
            </a:xfrm>
            <a:prstGeom prst="cloudCallout">
              <a:avLst>
                <a:gd name="adj1" fmla="val -35111"/>
                <a:gd name="adj2" fmla="val 69852"/>
              </a:avLst>
            </a:prstGeom>
            <a:solidFill>
              <a:srgbClr val="000000"/>
            </a:solidFill>
            <a:ln w="9525">
              <a:solidFill>
                <a:srgbClr val="000000"/>
              </a:solidFill>
              <a:round/>
              <a:headEnd/>
              <a:tailEnd/>
            </a:ln>
          </p:spPr>
          <p:txBody>
            <a:bodyPr/>
            <a:lstStyle/>
            <a:p>
              <a:endParaRPr lang="en-US"/>
            </a:p>
          </p:txBody>
        </p:sp>
        <p:grpSp>
          <p:nvGrpSpPr>
            <p:cNvPr id="19479" name="Group 50"/>
            <p:cNvGrpSpPr>
              <a:grpSpLocks/>
            </p:cNvGrpSpPr>
            <p:nvPr/>
          </p:nvGrpSpPr>
          <p:grpSpPr bwMode="auto">
            <a:xfrm>
              <a:off x="3793" y="2658"/>
              <a:ext cx="329" cy="457"/>
              <a:chOff x="3654" y="948"/>
              <a:chExt cx="822" cy="1750"/>
            </a:xfrm>
          </p:grpSpPr>
          <p:grpSp>
            <p:nvGrpSpPr>
              <p:cNvPr id="19480" name="Group 51"/>
              <p:cNvGrpSpPr>
                <a:grpSpLocks/>
              </p:cNvGrpSpPr>
              <p:nvPr/>
            </p:nvGrpSpPr>
            <p:grpSpPr bwMode="auto">
              <a:xfrm>
                <a:off x="3654" y="948"/>
                <a:ext cx="822" cy="500"/>
                <a:chOff x="3654" y="948"/>
                <a:chExt cx="822" cy="500"/>
              </a:xfrm>
            </p:grpSpPr>
            <p:grpSp>
              <p:nvGrpSpPr>
                <p:cNvPr id="19498" name="Group 52"/>
                <p:cNvGrpSpPr>
                  <a:grpSpLocks/>
                </p:cNvGrpSpPr>
                <p:nvPr/>
              </p:nvGrpSpPr>
              <p:grpSpPr bwMode="auto">
                <a:xfrm>
                  <a:off x="3654" y="948"/>
                  <a:ext cx="822" cy="250"/>
                  <a:chOff x="3654" y="3871"/>
                  <a:chExt cx="822" cy="250"/>
                </a:xfrm>
              </p:grpSpPr>
              <p:sp>
                <p:nvSpPr>
                  <p:cNvPr id="19502" name="Rectangle 53"/>
                  <p:cNvSpPr>
                    <a:spLocks noChangeArrowheads="1"/>
                  </p:cNvSpPr>
                  <p:nvPr/>
                </p:nvSpPr>
                <p:spPr bwMode="auto">
                  <a:xfrm>
                    <a:off x="3654" y="3871"/>
                    <a:ext cx="822" cy="1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503" name="Rectangle 54"/>
                  <p:cNvSpPr>
                    <a:spLocks noChangeArrowheads="1"/>
                  </p:cNvSpPr>
                  <p:nvPr/>
                </p:nvSpPr>
                <p:spPr bwMode="auto">
                  <a:xfrm>
                    <a:off x="3654" y="3996"/>
                    <a:ext cx="822" cy="12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grpSp>
              <p:nvGrpSpPr>
                <p:cNvPr id="19499" name="Group 55"/>
                <p:cNvGrpSpPr>
                  <a:grpSpLocks/>
                </p:cNvGrpSpPr>
                <p:nvPr/>
              </p:nvGrpSpPr>
              <p:grpSpPr bwMode="auto">
                <a:xfrm>
                  <a:off x="3654" y="1198"/>
                  <a:ext cx="822" cy="250"/>
                  <a:chOff x="3654" y="4252"/>
                  <a:chExt cx="822" cy="250"/>
                </a:xfrm>
              </p:grpSpPr>
              <p:sp>
                <p:nvSpPr>
                  <p:cNvPr id="19500" name="Rectangle 56"/>
                  <p:cNvSpPr>
                    <a:spLocks noChangeArrowheads="1"/>
                  </p:cNvSpPr>
                  <p:nvPr/>
                </p:nvSpPr>
                <p:spPr bwMode="auto">
                  <a:xfrm>
                    <a:off x="3654" y="4252"/>
                    <a:ext cx="822" cy="1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501" name="Rectangle 57"/>
                  <p:cNvSpPr>
                    <a:spLocks noChangeArrowheads="1"/>
                  </p:cNvSpPr>
                  <p:nvPr/>
                </p:nvSpPr>
                <p:spPr bwMode="auto">
                  <a:xfrm>
                    <a:off x="3654" y="4377"/>
                    <a:ext cx="822" cy="12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grpSp>
          <p:grpSp>
            <p:nvGrpSpPr>
              <p:cNvPr id="19481" name="Group 58"/>
              <p:cNvGrpSpPr>
                <a:grpSpLocks/>
              </p:cNvGrpSpPr>
              <p:nvPr/>
            </p:nvGrpSpPr>
            <p:grpSpPr bwMode="auto">
              <a:xfrm>
                <a:off x="3654" y="1446"/>
                <a:ext cx="822" cy="250"/>
                <a:chOff x="3654" y="4633"/>
                <a:chExt cx="822" cy="250"/>
              </a:xfrm>
            </p:grpSpPr>
            <p:sp>
              <p:nvSpPr>
                <p:cNvPr id="19496" name="Rectangle 59"/>
                <p:cNvSpPr>
                  <a:spLocks noChangeArrowheads="1"/>
                </p:cNvSpPr>
                <p:nvPr/>
              </p:nvSpPr>
              <p:spPr bwMode="auto">
                <a:xfrm>
                  <a:off x="3654" y="4633"/>
                  <a:ext cx="822" cy="1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497" name="Rectangle 60"/>
                <p:cNvSpPr>
                  <a:spLocks noChangeArrowheads="1"/>
                </p:cNvSpPr>
                <p:nvPr/>
              </p:nvSpPr>
              <p:spPr bwMode="auto">
                <a:xfrm>
                  <a:off x="3654" y="4758"/>
                  <a:ext cx="822" cy="12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grpSp>
            <p:nvGrpSpPr>
              <p:cNvPr id="19482" name="Group 61"/>
              <p:cNvGrpSpPr>
                <a:grpSpLocks/>
              </p:cNvGrpSpPr>
              <p:nvPr/>
            </p:nvGrpSpPr>
            <p:grpSpPr bwMode="auto">
              <a:xfrm>
                <a:off x="3654" y="1694"/>
                <a:ext cx="822" cy="501"/>
                <a:chOff x="3654" y="1710"/>
                <a:chExt cx="822" cy="501"/>
              </a:xfrm>
            </p:grpSpPr>
            <p:grpSp>
              <p:nvGrpSpPr>
                <p:cNvPr id="19490" name="Group 62"/>
                <p:cNvGrpSpPr>
                  <a:grpSpLocks/>
                </p:cNvGrpSpPr>
                <p:nvPr/>
              </p:nvGrpSpPr>
              <p:grpSpPr bwMode="auto">
                <a:xfrm>
                  <a:off x="3654" y="1710"/>
                  <a:ext cx="822" cy="250"/>
                  <a:chOff x="3654" y="5014"/>
                  <a:chExt cx="822" cy="250"/>
                </a:xfrm>
              </p:grpSpPr>
              <p:sp>
                <p:nvSpPr>
                  <p:cNvPr id="19494" name="Rectangle 63"/>
                  <p:cNvSpPr>
                    <a:spLocks noChangeArrowheads="1"/>
                  </p:cNvSpPr>
                  <p:nvPr/>
                </p:nvSpPr>
                <p:spPr bwMode="auto">
                  <a:xfrm>
                    <a:off x="3654" y="5014"/>
                    <a:ext cx="822" cy="1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495" name="Rectangle 64"/>
                  <p:cNvSpPr>
                    <a:spLocks noChangeArrowheads="1"/>
                  </p:cNvSpPr>
                  <p:nvPr/>
                </p:nvSpPr>
                <p:spPr bwMode="auto">
                  <a:xfrm>
                    <a:off x="3654" y="5139"/>
                    <a:ext cx="822" cy="12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grpSp>
              <p:nvGrpSpPr>
                <p:cNvPr id="19491" name="Group 65"/>
                <p:cNvGrpSpPr>
                  <a:grpSpLocks/>
                </p:cNvGrpSpPr>
                <p:nvPr/>
              </p:nvGrpSpPr>
              <p:grpSpPr bwMode="auto">
                <a:xfrm>
                  <a:off x="3654" y="1960"/>
                  <a:ext cx="822" cy="251"/>
                  <a:chOff x="3654" y="5394"/>
                  <a:chExt cx="822" cy="251"/>
                </a:xfrm>
              </p:grpSpPr>
              <p:sp>
                <p:nvSpPr>
                  <p:cNvPr id="19492" name="Rectangle 66"/>
                  <p:cNvSpPr>
                    <a:spLocks noChangeArrowheads="1"/>
                  </p:cNvSpPr>
                  <p:nvPr/>
                </p:nvSpPr>
                <p:spPr bwMode="auto">
                  <a:xfrm>
                    <a:off x="3654" y="5394"/>
                    <a:ext cx="822" cy="1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493" name="Rectangle 67"/>
                  <p:cNvSpPr>
                    <a:spLocks noChangeArrowheads="1"/>
                  </p:cNvSpPr>
                  <p:nvPr/>
                </p:nvSpPr>
                <p:spPr bwMode="auto">
                  <a:xfrm>
                    <a:off x="3654" y="5520"/>
                    <a:ext cx="822" cy="12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grpSp>
          <p:grpSp>
            <p:nvGrpSpPr>
              <p:cNvPr id="19483" name="Group 68"/>
              <p:cNvGrpSpPr>
                <a:grpSpLocks/>
              </p:cNvGrpSpPr>
              <p:nvPr/>
            </p:nvGrpSpPr>
            <p:grpSpPr bwMode="auto">
              <a:xfrm>
                <a:off x="3654" y="2198"/>
                <a:ext cx="822" cy="500"/>
                <a:chOff x="3654" y="5651"/>
                <a:chExt cx="822" cy="500"/>
              </a:xfrm>
            </p:grpSpPr>
            <p:grpSp>
              <p:nvGrpSpPr>
                <p:cNvPr id="19484" name="Group 69"/>
                <p:cNvGrpSpPr>
                  <a:grpSpLocks/>
                </p:cNvGrpSpPr>
                <p:nvPr/>
              </p:nvGrpSpPr>
              <p:grpSpPr bwMode="auto">
                <a:xfrm>
                  <a:off x="3654" y="5651"/>
                  <a:ext cx="822" cy="250"/>
                  <a:chOff x="3654" y="5776"/>
                  <a:chExt cx="822" cy="250"/>
                </a:xfrm>
              </p:grpSpPr>
              <p:sp>
                <p:nvSpPr>
                  <p:cNvPr id="19488" name="Rectangle 70"/>
                  <p:cNvSpPr>
                    <a:spLocks noChangeArrowheads="1"/>
                  </p:cNvSpPr>
                  <p:nvPr/>
                </p:nvSpPr>
                <p:spPr bwMode="auto">
                  <a:xfrm>
                    <a:off x="3654" y="5776"/>
                    <a:ext cx="822" cy="1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489" name="Rectangle 71"/>
                  <p:cNvSpPr>
                    <a:spLocks noChangeArrowheads="1"/>
                  </p:cNvSpPr>
                  <p:nvPr/>
                </p:nvSpPr>
                <p:spPr bwMode="auto">
                  <a:xfrm>
                    <a:off x="3654" y="5901"/>
                    <a:ext cx="822" cy="12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grpSp>
              <p:nvGrpSpPr>
                <p:cNvPr id="19485" name="Group 72"/>
                <p:cNvGrpSpPr>
                  <a:grpSpLocks/>
                </p:cNvGrpSpPr>
                <p:nvPr/>
              </p:nvGrpSpPr>
              <p:grpSpPr bwMode="auto">
                <a:xfrm>
                  <a:off x="3654" y="5901"/>
                  <a:ext cx="822" cy="250"/>
                  <a:chOff x="3654" y="6157"/>
                  <a:chExt cx="822" cy="250"/>
                </a:xfrm>
              </p:grpSpPr>
              <p:sp>
                <p:nvSpPr>
                  <p:cNvPr id="19486" name="Rectangle 73"/>
                  <p:cNvSpPr>
                    <a:spLocks noChangeArrowheads="1"/>
                  </p:cNvSpPr>
                  <p:nvPr/>
                </p:nvSpPr>
                <p:spPr bwMode="auto">
                  <a:xfrm>
                    <a:off x="3654" y="6157"/>
                    <a:ext cx="822" cy="1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487" name="Rectangle 74"/>
                  <p:cNvSpPr>
                    <a:spLocks noChangeArrowheads="1"/>
                  </p:cNvSpPr>
                  <p:nvPr/>
                </p:nvSpPr>
                <p:spPr bwMode="auto">
                  <a:xfrm>
                    <a:off x="3654" y="6282"/>
                    <a:ext cx="822" cy="12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grpSp>
        </p:grpSp>
      </p:grpSp>
      <p:sp>
        <p:nvSpPr>
          <p:cNvPr id="52" name="Text Placeholder 1"/>
          <p:cNvSpPr txBox="1">
            <a:spLocks/>
          </p:cNvSpPr>
          <p:nvPr/>
        </p:nvSpPr>
        <p:spPr>
          <a:xfrm>
            <a:off x="1028700" y="44449"/>
            <a:ext cx="7010400" cy="977107"/>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r>
              <a:rPr lang="en-US" sz="3600" b="1" dirty="0" err="1" smtClean="0">
                <a:solidFill>
                  <a:srgbClr val="C00000"/>
                </a:solidFill>
                <a:latin typeface="Times New Roman" pitchFamily="18" charset="0"/>
                <a:cs typeface="Times New Roman" pitchFamily="18" charset="0"/>
              </a:rPr>
              <a:t>Hiện</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tượng</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giao</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thoa</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ánh</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sáng</a:t>
            </a:r>
            <a:endParaRPr lang="en-US" sz="3600" b="1" dirty="0">
              <a:solidFill>
                <a:srgbClr val="C00000"/>
              </a:solidFill>
              <a:latin typeface="Times New Roman" pitchFamily="18" charset="0"/>
              <a:cs typeface="Times New Roman" pitchFamily="18" charset="0"/>
            </a:endParaRPr>
          </a:p>
        </p:txBody>
      </p:sp>
      <p:sp>
        <p:nvSpPr>
          <p:cNvPr id="53" name="Text Box 106"/>
          <p:cNvSpPr txBox="1">
            <a:spLocks noChangeArrowheads="1"/>
          </p:cNvSpPr>
          <p:nvPr/>
        </p:nvSpPr>
        <p:spPr bwMode="auto">
          <a:xfrm>
            <a:off x="363537" y="862773"/>
            <a:ext cx="7924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2800" b="1" dirty="0">
                <a:effectLst>
                  <a:outerShdw blurRad="38100" dist="38100" dir="2700000" algn="tl">
                    <a:srgbClr val="C0C0C0"/>
                  </a:outerShdw>
                </a:effectLst>
                <a:latin typeface="Times New Roman" pitchFamily="18" charset="0"/>
              </a:rPr>
              <a:t>1.Thí </a:t>
            </a:r>
            <a:r>
              <a:rPr lang="en-US" sz="2800" b="1" dirty="0" err="1">
                <a:effectLst>
                  <a:outerShdw blurRad="38100" dist="38100" dir="2700000" algn="tl">
                    <a:srgbClr val="C0C0C0"/>
                  </a:outerShdw>
                </a:effectLst>
                <a:latin typeface="Times New Roman" pitchFamily="18" charset="0"/>
              </a:rPr>
              <a:t>nghiệm</a:t>
            </a:r>
            <a:r>
              <a:rPr lang="en-US" sz="2800" b="1" dirty="0">
                <a:effectLst>
                  <a:outerShdw blurRad="38100" dist="38100" dir="2700000" algn="tl">
                    <a:srgbClr val="C0C0C0"/>
                  </a:outerShdw>
                </a:effectLst>
                <a:latin typeface="Times New Roman" pitchFamily="18" charset="0"/>
              </a:rPr>
              <a:t> Y-</a:t>
            </a:r>
            <a:r>
              <a:rPr lang="en-US" sz="2800" b="1" dirty="0" err="1">
                <a:effectLst>
                  <a:outerShdw blurRad="38100" dist="38100" dir="2700000" algn="tl">
                    <a:srgbClr val="C0C0C0"/>
                  </a:outerShdw>
                </a:effectLst>
                <a:latin typeface="Times New Roman" pitchFamily="18" charset="0"/>
              </a:rPr>
              <a:t>âng</a:t>
            </a:r>
            <a:r>
              <a:rPr lang="en-US" sz="2800" b="1" dirty="0">
                <a:effectLst>
                  <a:outerShdw blurRad="38100" dist="38100" dir="2700000" algn="tl">
                    <a:srgbClr val="C0C0C0"/>
                  </a:outerShdw>
                </a:effectLst>
                <a:latin typeface="Times New Roman" pitchFamily="18" charset="0"/>
              </a:rPr>
              <a:t> </a:t>
            </a:r>
            <a:r>
              <a:rPr lang="en-US" sz="2800" b="1" dirty="0" err="1">
                <a:effectLst>
                  <a:outerShdw blurRad="38100" dist="38100" dir="2700000" algn="tl">
                    <a:srgbClr val="C0C0C0"/>
                  </a:outerShdw>
                </a:effectLst>
                <a:latin typeface="Times New Roman" pitchFamily="18" charset="0"/>
              </a:rPr>
              <a:t>về</a:t>
            </a:r>
            <a:r>
              <a:rPr lang="en-US" sz="2800" b="1" dirty="0">
                <a:effectLst>
                  <a:outerShdw blurRad="38100" dist="38100" dir="2700000" algn="tl">
                    <a:srgbClr val="C0C0C0"/>
                  </a:outerShdw>
                </a:effectLst>
                <a:latin typeface="Times New Roman" pitchFamily="18" charset="0"/>
              </a:rPr>
              <a:t> </a:t>
            </a:r>
            <a:r>
              <a:rPr lang="en-US" sz="2800" b="1" dirty="0" err="1">
                <a:effectLst>
                  <a:outerShdw blurRad="38100" dist="38100" dir="2700000" algn="tl">
                    <a:srgbClr val="C0C0C0"/>
                  </a:outerShdw>
                </a:effectLst>
                <a:latin typeface="Times New Roman" pitchFamily="18" charset="0"/>
              </a:rPr>
              <a:t>giao</a:t>
            </a:r>
            <a:r>
              <a:rPr lang="en-US" sz="2800" b="1" dirty="0">
                <a:effectLst>
                  <a:outerShdw blurRad="38100" dist="38100" dir="2700000" algn="tl">
                    <a:srgbClr val="C0C0C0"/>
                  </a:outerShdw>
                </a:effectLst>
                <a:latin typeface="Times New Roman" pitchFamily="18" charset="0"/>
              </a:rPr>
              <a:t> </a:t>
            </a:r>
            <a:r>
              <a:rPr lang="en-US" sz="2800" b="1" dirty="0" err="1">
                <a:effectLst>
                  <a:outerShdw blurRad="38100" dist="38100" dir="2700000" algn="tl">
                    <a:srgbClr val="C0C0C0"/>
                  </a:outerShdw>
                </a:effectLst>
                <a:latin typeface="Times New Roman" pitchFamily="18" charset="0"/>
              </a:rPr>
              <a:t>thoa</a:t>
            </a:r>
            <a:r>
              <a:rPr lang="en-US" sz="2800" b="1" dirty="0">
                <a:effectLst>
                  <a:outerShdw blurRad="38100" dist="38100" dir="2700000" algn="tl">
                    <a:srgbClr val="C0C0C0"/>
                  </a:outerShdw>
                </a:effectLst>
                <a:latin typeface="Times New Roman" pitchFamily="18" charset="0"/>
              </a:rPr>
              <a:t> </a:t>
            </a:r>
            <a:r>
              <a:rPr lang="en-US" sz="2800" b="1" dirty="0" err="1">
                <a:effectLst>
                  <a:outerShdw blurRad="38100" dist="38100" dir="2700000" algn="tl">
                    <a:srgbClr val="C0C0C0"/>
                  </a:outerShdw>
                </a:effectLst>
                <a:latin typeface="Times New Roman" pitchFamily="18" charset="0"/>
              </a:rPr>
              <a:t>ánh</a:t>
            </a:r>
            <a:r>
              <a:rPr lang="en-US" sz="2800" b="1" dirty="0">
                <a:effectLst>
                  <a:outerShdw blurRad="38100" dist="38100" dir="2700000" algn="tl">
                    <a:srgbClr val="C0C0C0"/>
                  </a:outerShdw>
                </a:effectLst>
                <a:latin typeface="Times New Roman" pitchFamily="18" charset="0"/>
              </a:rPr>
              <a:t> </a:t>
            </a:r>
            <a:r>
              <a:rPr lang="en-US" sz="2800" b="1" dirty="0" err="1">
                <a:effectLst>
                  <a:outerShdw blurRad="38100" dist="38100" dir="2700000" algn="tl">
                    <a:srgbClr val="C0C0C0"/>
                  </a:outerShdw>
                </a:effectLst>
                <a:latin typeface="Times New Roman" pitchFamily="18" charset="0"/>
              </a:rPr>
              <a:t>sáng</a:t>
            </a:r>
            <a:r>
              <a:rPr lang="en-US" sz="2800" b="1" dirty="0">
                <a:effectLst>
                  <a:outerShdw blurRad="38100" dist="38100" dir="2700000" algn="tl">
                    <a:srgbClr val="C0C0C0"/>
                  </a:outerShdw>
                </a:effectLst>
                <a:latin typeface="Times New Roman" pitchFamily="18" charset="0"/>
              </a:rPr>
              <a:t>: </a:t>
            </a:r>
          </a:p>
        </p:txBody>
      </p:sp>
    </p:spTree>
    <p:extLst>
      <p:ext uri="{BB962C8B-B14F-4D97-AF65-F5344CB8AC3E}">
        <p14:creationId xmlns:p14="http://schemas.microsoft.com/office/powerpoint/2010/main" val="21651710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2">
                                            <p:txEl>
                                              <p:pRg st="0" end="0"/>
                                            </p:txEl>
                                          </p:spTgt>
                                        </p:tgtEl>
                                        <p:attrNameLst>
                                          <p:attrName>r</p:attrName>
                                        </p:attrNameLst>
                                      </p:cBhvr>
                                    </p:animRot>
                                    <p:animRot by="-240000">
                                      <p:cBhvr>
                                        <p:cTn id="7" dur="200" fill="hold">
                                          <p:stCondLst>
                                            <p:cond delay="200"/>
                                          </p:stCondLst>
                                        </p:cTn>
                                        <p:tgtEl>
                                          <p:spTgt spid="52">
                                            <p:txEl>
                                              <p:pRg st="0" end="0"/>
                                            </p:txEl>
                                          </p:spTgt>
                                        </p:tgtEl>
                                        <p:attrNameLst>
                                          <p:attrName>r</p:attrName>
                                        </p:attrNameLst>
                                      </p:cBhvr>
                                    </p:animRot>
                                    <p:animRot by="240000">
                                      <p:cBhvr>
                                        <p:cTn id="8" dur="200" fill="hold">
                                          <p:stCondLst>
                                            <p:cond delay="400"/>
                                          </p:stCondLst>
                                        </p:cTn>
                                        <p:tgtEl>
                                          <p:spTgt spid="52">
                                            <p:txEl>
                                              <p:pRg st="0" end="0"/>
                                            </p:txEl>
                                          </p:spTgt>
                                        </p:tgtEl>
                                        <p:attrNameLst>
                                          <p:attrName>r</p:attrName>
                                        </p:attrNameLst>
                                      </p:cBhvr>
                                    </p:animRot>
                                    <p:animRot by="-240000">
                                      <p:cBhvr>
                                        <p:cTn id="9" dur="200" fill="hold">
                                          <p:stCondLst>
                                            <p:cond delay="600"/>
                                          </p:stCondLst>
                                        </p:cTn>
                                        <p:tgtEl>
                                          <p:spTgt spid="52">
                                            <p:txEl>
                                              <p:pRg st="0" end="0"/>
                                            </p:txEl>
                                          </p:spTgt>
                                        </p:tgtEl>
                                        <p:attrNameLst>
                                          <p:attrName>r</p:attrName>
                                        </p:attrNameLst>
                                      </p:cBhvr>
                                    </p:animRot>
                                    <p:animRot by="120000">
                                      <p:cBhvr>
                                        <p:cTn id="10" dur="200" fill="hold">
                                          <p:stCondLst>
                                            <p:cond delay="800"/>
                                          </p:stCondLst>
                                        </p:cTn>
                                        <p:tgtEl>
                                          <p:spTgt spid="52">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circle(in)">
                                      <p:cBhvr>
                                        <p:cTn id="15" dur="2000"/>
                                        <p:tgtEl>
                                          <p:spTgt spid="5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9458">
                                            <p:txEl>
                                              <p:pRg st="0" end="0"/>
                                            </p:txEl>
                                          </p:spTgt>
                                        </p:tgtEl>
                                        <p:attrNameLst>
                                          <p:attrName>style.visibility</p:attrName>
                                        </p:attrNameLst>
                                      </p:cBhvr>
                                      <p:to>
                                        <p:strVal val="visible"/>
                                      </p:to>
                                    </p:set>
                                    <p:animEffect transition="in" filter="wipe(down)">
                                      <p:cBhvr>
                                        <p:cTn id="20" dur="500"/>
                                        <p:tgtEl>
                                          <p:spTgt spid="1945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8190"/>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818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78196"/>
                                        </p:tgtEl>
                                        <p:attrNameLst>
                                          <p:attrName>style.visibility</p:attrName>
                                        </p:attrNameLst>
                                      </p:cBhvr>
                                      <p:to>
                                        <p:strVal val="visible"/>
                                      </p:to>
                                    </p:set>
                                  </p:childTnLst>
                                </p:cTn>
                              </p:par>
                            </p:childTnLst>
                          </p:cTn>
                        </p:par>
                        <p:par>
                          <p:cTn id="33" fill="hold" nodeType="afterGroup">
                            <p:stCondLst>
                              <p:cond delay="0"/>
                            </p:stCondLst>
                            <p:childTnLst>
                              <p:par>
                                <p:cTn id="34" presetID="2" presetClass="entr" presetSubtype="2" fill="hold" nodeType="afterEffect">
                                  <p:stCondLst>
                                    <p:cond delay="0"/>
                                  </p:stCondLst>
                                  <p:childTnLst>
                                    <p:set>
                                      <p:cBhvr>
                                        <p:cTn id="35" dur="1" fill="hold">
                                          <p:stCondLst>
                                            <p:cond delay="0"/>
                                          </p:stCondLst>
                                        </p:cTn>
                                        <p:tgtEl>
                                          <p:spTgt spid="178224"/>
                                        </p:tgtEl>
                                        <p:attrNameLst>
                                          <p:attrName>style.visibility</p:attrName>
                                        </p:attrNameLst>
                                      </p:cBhvr>
                                      <p:to>
                                        <p:strVal val="visible"/>
                                      </p:to>
                                    </p:set>
                                    <p:anim calcmode="lin" valueType="num">
                                      <p:cBhvr additive="base">
                                        <p:cTn id="36" dur="500" fill="hold"/>
                                        <p:tgtEl>
                                          <p:spTgt spid="178224"/>
                                        </p:tgtEl>
                                        <p:attrNameLst>
                                          <p:attrName>ppt_x</p:attrName>
                                        </p:attrNameLst>
                                      </p:cBhvr>
                                      <p:tavLst>
                                        <p:tav tm="0">
                                          <p:val>
                                            <p:strVal val="1+#ppt_w/2"/>
                                          </p:val>
                                        </p:tav>
                                        <p:tav tm="100000">
                                          <p:val>
                                            <p:strVal val="#ppt_x"/>
                                          </p:val>
                                        </p:tav>
                                      </p:tavLst>
                                    </p:anim>
                                    <p:anim calcmode="lin" valueType="num">
                                      <p:cBhvr additive="base">
                                        <p:cTn id="37" dur="500" fill="hold"/>
                                        <p:tgtEl>
                                          <p:spTgt spid="178224"/>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78195"/>
                                        </p:tgtEl>
                                        <p:attrNameLst>
                                          <p:attrName>style.visibility</p:attrName>
                                        </p:attrNameLst>
                                      </p:cBhvr>
                                      <p:to>
                                        <p:strVal val="visible"/>
                                      </p:to>
                                    </p:set>
                                    <p:animEffect transition="in" filter="dissolve">
                                      <p:cBhvr>
                                        <p:cTn id="42" dur="500"/>
                                        <p:tgtEl>
                                          <p:spTgt spid="17819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178199"/>
                                        </p:tgtEl>
                                        <p:attrNameLst>
                                          <p:attrName>style.visibility</p:attrName>
                                        </p:attrNameLst>
                                      </p:cBhvr>
                                      <p:to>
                                        <p:strVal val="visible"/>
                                      </p:to>
                                    </p:set>
                                    <p:animEffect transition="in" filter="slide(fromBottom)">
                                      <p:cBhvr>
                                        <p:cTn id="47" dur="500"/>
                                        <p:tgtEl>
                                          <p:spTgt spid="17819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3" presetClass="entr" presetSubtype="16" fill="hold" grpId="0" nodeType="clickEffect">
                                  <p:stCondLst>
                                    <p:cond delay="0"/>
                                  </p:stCondLst>
                                  <p:childTnLst>
                                    <p:set>
                                      <p:cBhvr>
                                        <p:cTn id="51" dur="1" fill="hold">
                                          <p:stCondLst>
                                            <p:cond delay="0"/>
                                          </p:stCondLst>
                                        </p:cTn>
                                        <p:tgtEl>
                                          <p:spTgt spid="178200"/>
                                        </p:tgtEl>
                                        <p:attrNameLst>
                                          <p:attrName>style.visibility</p:attrName>
                                        </p:attrNameLst>
                                      </p:cBhvr>
                                      <p:to>
                                        <p:strVal val="visible"/>
                                      </p:to>
                                    </p:set>
                                    <p:animEffect transition="in" filter="plus(in)">
                                      <p:cBhvr>
                                        <p:cTn id="52" dur="2000"/>
                                        <p:tgtEl>
                                          <p:spTgt spid="178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9" grpId="0" animBg="1"/>
      <p:bldP spid="178195" grpId="0"/>
      <p:bldP spid="178199" grpId="0"/>
      <p:bldP spid="17820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5"/>
          <p:cNvSpPr>
            <a:spLocks noChangeArrowheads="1"/>
          </p:cNvSpPr>
          <p:nvPr/>
        </p:nvSpPr>
        <p:spPr bwMode="auto">
          <a:xfrm>
            <a:off x="4838700" y="5257800"/>
            <a:ext cx="457200" cy="1143000"/>
          </a:xfrm>
          <a:prstGeom prst="rect">
            <a:avLst/>
          </a:prstGeom>
          <a:solidFill>
            <a:schemeClr val="bg1">
              <a:alpha val="32156"/>
            </a:schemeClr>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6" name="Text Box 6"/>
          <p:cNvSpPr txBox="1">
            <a:spLocks noChangeArrowheads="1"/>
          </p:cNvSpPr>
          <p:nvPr/>
        </p:nvSpPr>
        <p:spPr bwMode="auto">
          <a:xfrm>
            <a:off x="685800" y="762000"/>
            <a:ext cx="5105400" cy="523220"/>
          </a:xfrm>
          <a:prstGeom prst="rect">
            <a:avLst/>
          </a:prstGeom>
          <a:noFill/>
          <a:ln>
            <a:noFill/>
          </a:ln>
          <a:effectLst/>
          <a:extLst>
            <a:ext uri="{909E8E84-426E-40DD-AFC4-6F175D3DCCD1}">
              <a14:hiddenFill xmlns:a14="http://schemas.microsoft.com/office/drawing/2010/main">
                <a:gradFill rotWithShape="1">
                  <a:gsLst>
                    <a:gs pos="0">
                      <a:schemeClr val="tx1">
                        <a:alpha val="32001"/>
                      </a:schemeClr>
                    </a:gs>
                    <a:gs pos="100000">
                      <a:srgbClr val="C2C2C2">
                        <a:alpha val="51999"/>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2800" b="1" dirty="0">
                <a:latin typeface="Times New Roman" pitchFamily="18" charset="0"/>
              </a:rPr>
              <a:t>2. </a:t>
            </a:r>
            <a:r>
              <a:rPr lang="en-US" sz="2800" b="1" dirty="0" err="1">
                <a:latin typeface="Times New Roman" pitchFamily="18" charset="0"/>
              </a:rPr>
              <a:t>Vị</a:t>
            </a:r>
            <a:r>
              <a:rPr lang="en-US" sz="2800" b="1" dirty="0">
                <a:latin typeface="Times New Roman" pitchFamily="18" charset="0"/>
              </a:rPr>
              <a:t> </a:t>
            </a:r>
            <a:r>
              <a:rPr lang="en-US" sz="2800" b="1" dirty="0" err="1">
                <a:latin typeface="Times New Roman" pitchFamily="18" charset="0"/>
              </a:rPr>
              <a:t>trí</a:t>
            </a:r>
            <a:r>
              <a:rPr lang="en-US" sz="2800" b="1" dirty="0">
                <a:latin typeface="Times New Roman" pitchFamily="18" charset="0"/>
              </a:rPr>
              <a:t> </a:t>
            </a:r>
            <a:r>
              <a:rPr lang="en-US" sz="2800" b="1" dirty="0" err="1">
                <a:latin typeface="Times New Roman" pitchFamily="18" charset="0"/>
              </a:rPr>
              <a:t>các</a:t>
            </a:r>
            <a:r>
              <a:rPr lang="en-US" sz="2800" b="1" dirty="0">
                <a:latin typeface="Times New Roman" pitchFamily="18" charset="0"/>
              </a:rPr>
              <a:t> </a:t>
            </a:r>
            <a:r>
              <a:rPr lang="en-US" sz="2800" b="1" dirty="0" err="1">
                <a:latin typeface="Times New Roman" pitchFamily="18" charset="0"/>
              </a:rPr>
              <a:t>vân</a:t>
            </a:r>
            <a:r>
              <a:rPr lang="en-US" sz="2800" b="1" dirty="0">
                <a:latin typeface="Times New Roman" pitchFamily="18" charset="0"/>
              </a:rPr>
              <a:t> </a:t>
            </a:r>
            <a:r>
              <a:rPr lang="en-US" sz="2800" b="1" dirty="0" err="1">
                <a:latin typeface="Times New Roman" pitchFamily="18" charset="0"/>
              </a:rPr>
              <a:t>sáng</a:t>
            </a:r>
            <a:endParaRPr lang="en-US" sz="2800" b="1" dirty="0">
              <a:latin typeface="Times New Roman" pitchFamily="18" charset="0"/>
            </a:endParaRPr>
          </a:p>
        </p:txBody>
      </p:sp>
      <p:grpSp>
        <p:nvGrpSpPr>
          <p:cNvPr id="28679" name="Group 7"/>
          <p:cNvGrpSpPr>
            <a:grpSpLocks/>
          </p:cNvGrpSpPr>
          <p:nvPr/>
        </p:nvGrpSpPr>
        <p:grpSpPr bwMode="auto">
          <a:xfrm>
            <a:off x="4381500" y="1685626"/>
            <a:ext cx="4862513" cy="4419600"/>
            <a:chOff x="3420" y="4144"/>
            <a:chExt cx="5498" cy="3956"/>
          </a:xfrm>
        </p:grpSpPr>
        <p:sp>
          <p:nvSpPr>
            <p:cNvPr id="18438" name="Line 8"/>
            <p:cNvSpPr>
              <a:spLocks noChangeShapeType="1"/>
            </p:cNvSpPr>
            <p:nvPr/>
          </p:nvSpPr>
          <p:spPr bwMode="auto">
            <a:xfrm flipH="1">
              <a:off x="4240" y="4570"/>
              <a:ext cx="360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8681" name="Text Box 9"/>
            <p:cNvSpPr txBox="1">
              <a:spLocks noChangeArrowheads="1"/>
            </p:cNvSpPr>
            <p:nvPr/>
          </p:nvSpPr>
          <p:spPr bwMode="auto">
            <a:xfrm>
              <a:off x="3698" y="5041"/>
              <a:ext cx="720" cy="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1600">
                <a:latin typeface="VNI-Bodon-Poster" pitchFamily="2" charset="0"/>
              </a:endParaRPr>
            </a:p>
            <a:p>
              <a:pPr>
                <a:defRPr/>
              </a:pPr>
              <a:r>
                <a:rPr lang="en-US" sz="1600">
                  <a:latin typeface="VNI-Bodon-Poster" pitchFamily="2" charset="0"/>
                </a:rPr>
                <a:t>F</a:t>
              </a:r>
              <a:r>
                <a:rPr lang="en-US" sz="1600" baseline="-25000">
                  <a:latin typeface="VNI-Bodon-Poster" pitchFamily="2" charset="0"/>
                </a:rPr>
                <a:t>1</a:t>
              </a:r>
              <a:endParaRPr lang="en-US" sz="1600" b="1">
                <a:effectLst>
                  <a:outerShdw blurRad="38100" dist="38100" dir="2700000" algn="tl">
                    <a:srgbClr val="C0C0C0"/>
                  </a:outerShdw>
                </a:effectLst>
                <a:latin typeface="VNI-Bodon-Poster" pitchFamily="2" charset="0"/>
              </a:endParaRPr>
            </a:p>
          </p:txBody>
        </p:sp>
        <p:grpSp>
          <p:nvGrpSpPr>
            <p:cNvPr id="18440" name="Group 10"/>
            <p:cNvGrpSpPr>
              <a:grpSpLocks/>
            </p:cNvGrpSpPr>
            <p:nvPr/>
          </p:nvGrpSpPr>
          <p:grpSpPr bwMode="auto">
            <a:xfrm>
              <a:off x="3420" y="5590"/>
              <a:ext cx="1136" cy="1080"/>
              <a:chOff x="3420" y="5590"/>
              <a:chExt cx="1136" cy="1080"/>
            </a:xfrm>
          </p:grpSpPr>
          <p:sp>
            <p:nvSpPr>
              <p:cNvPr id="18441" name="AutoShape 11"/>
              <p:cNvSpPr>
                <a:spLocks/>
              </p:cNvSpPr>
              <p:nvPr/>
            </p:nvSpPr>
            <p:spPr bwMode="auto">
              <a:xfrm>
                <a:off x="3770" y="5590"/>
                <a:ext cx="180" cy="1080"/>
              </a:xfrm>
              <a:prstGeom prst="leftBrace">
                <a:avLst>
                  <a:gd name="adj1" fmla="val 50000"/>
                  <a:gd name="adj2" fmla="val 50000"/>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84" name="Text Box 12"/>
              <p:cNvSpPr txBox="1">
                <a:spLocks noChangeArrowheads="1"/>
              </p:cNvSpPr>
              <p:nvPr/>
            </p:nvSpPr>
            <p:spPr bwMode="auto">
              <a:xfrm>
                <a:off x="3420" y="5761"/>
                <a:ext cx="540" cy="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1600">
                    <a:latin typeface="VNI-Bodon-Poster" pitchFamily="2" charset="0"/>
                  </a:rPr>
                  <a:t>a</a:t>
                </a:r>
                <a:endParaRPr lang="en-US" sz="1600" b="1">
                  <a:effectLst>
                    <a:outerShdw blurRad="38100" dist="38100" dir="2700000" algn="tl">
                      <a:srgbClr val="C0C0C0"/>
                    </a:outerShdw>
                  </a:effectLst>
                  <a:latin typeface="VNI-Bodon-Poster" pitchFamily="2" charset="0"/>
                </a:endParaRPr>
              </a:p>
            </p:txBody>
          </p:sp>
          <p:sp>
            <p:nvSpPr>
              <p:cNvPr id="28685" name="Text Box 13"/>
              <p:cNvSpPr txBox="1">
                <a:spLocks noChangeArrowheads="1"/>
              </p:cNvSpPr>
              <p:nvPr/>
            </p:nvSpPr>
            <p:spPr bwMode="auto">
              <a:xfrm>
                <a:off x="3836" y="5718"/>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900">
                  <a:latin typeface="VNI-Bodon-Poster" pitchFamily="2" charset="0"/>
                </a:endParaRPr>
              </a:p>
              <a:p>
                <a:pPr>
                  <a:defRPr/>
                </a:pPr>
                <a:r>
                  <a:rPr lang="en-US" sz="1600">
                    <a:latin typeface="VNI-Bodon-Poster" pitchFamily="2" charset="0"/>
                  </a:rPr>
                  <a:t>I</a:t>
                </a:r>
                <a:endParaRPr lang="en-US" sz="1600" b="1">
                  <a:effectLst>
                    <a:outerShdw blurRad="38100" dist="38100" dir="2700000" algn="tl">
                      <a:srgbClr val="C0C0C0"/>
                    </a:outerShdw>
                  </a:effectLst>
                  <a:latin typeface="VNI-Bodon-Poster" pitchFamily="2" charset="0"/>
                </a:endParaRPr>
              </a:p>
            </p:txBody>
          </p:sp>
        </p:grpSp>
        <p:grpSp>
          <p:nvGrpSpPr>
            <p:cNvPr id="18444" name="Group 14"/>
            <p:cNvGrpSpPr>
              <a:grpSpLocks/>
            </p:cNvGrpSpPr>
            <p:nvPr/>
          </p:nvGrpSpPr>
          <p:grpSpPr bwMode="auto">
            <a:xfrm>
              <a:off x="3726" y="4144"/>
              <a:ext cx="5192" cy="3956"/>
              <a:chOff x="3726" y="4144"/>
              <a:chExt cx="5192" cy="3956"/>
            </a:xfrm>
          </p:grpSpPr>
          <p:grpSp>
            <p:nvGrpSpPr>
              <p:cNvPr id="18445" name="Group 15"/>
              <p:cNvGrpSpPr>
                <a:grpSpLocks/>
              </p:cNvGrpSpPr>
              <p:nvPr/>
            </p:nvGrpSpPr>
            <p:grpSpPr bwMode="auto">
              <a:xfrm>
                <a:off x="3910" y="4144"/>
                <a:ext cx="3968" cy="3956"/>
                <a:chOff x="3910" y="4144"/>
                <a:chExt cx="3968" cy="3956"/>
              </a:xfrm>
            </p:grpSpPr>
            <p:grpSp>
              <p:nvGrpSpPr>
                <p:cNvPr id="18446" name="Group 16"/>
                <p:cNvGrpSpPr>
                  <a:grpSpLocks/>
                </p:cNvGrpSpPr>
                <p:nvPr/>
              </p:nvGrpSpPr>
              <p:grpSpPr bwMode="auto">
                <a:xfrm>
                  <a:off x="3910" y="4144"/>
                  <a:ext cx="3968" cy="3956"/>
                  <a:chOff x="3780" y="4144"/>
                  <a:chExt cx="3968" cy="3956"/>
                </a:xfrm>
              </p:grpSpPr>
              <p:sp>
                <p:nvSpPr>
                  <p:cNvPr id="18447" name="Line 17"/>
                  <p:cNvSpPr>
                    <a:spLocks noChangeShapeType="1"/>
                  </p:cNvSpPr>
                  <p:nvPr/>
                </p:nvSpPr>
                <p:spPr bwMode="auto">
                  <a:xfrm>
                    <a:off x="7740" y="4320"/>
                    <a:ext cx="0" cy="34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8" name="Line 18"/>
                  <p:cNvSpPr>
                    <a:spLocks noChangeShapeType="1"/>
                  </p:cNvSpPr>
                  <p:nvPr/>
                </p:nvSpPr>
                <p:spPr bwMode="auto">
                  <a:xfrm>
                    <a:off x="3780" y="6120"/>
                    <a:ext cx="396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9" name="Line 19"/>
                  <p:cNvSpPr>
                    <a:spLocks noChangeShapeType="1"/>
                  </p:cNvSpPr>
                  <p:nvPr/>
                </p:nvSpPr>
                <p:spPr bwMode="auto">
                  <a:xfrm flipV="1">
                    <a:off x="4148" y="4570"/>
                    <a:ext cx="3600" cy="10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8450" name="Group 20"/>
                  <p:cNvGrpSpPr>
                    <a:grpSpLocks/>
                  </p:cNvGrpSpPr>
                  <p:nvPr/>
                </p:nvGrpSpPr>
                <p:grpSpPr bwMode="auto">
                  <a:xfrm>
                    <a:off x="3881" y="4144"/>
                    <a:ext cx="388" cy="3956"/>
                    <a:chOff x="3945" y="4144"/>
                    <a:chExt cx="388" cy="3956"/>
                  </a:xfrm>
                </p:grpSpPr>
                <p:grpSp>
                  <p:nvGrpSpPr>
                    <p:cNvPr id="18451" name="Group 21"/>
                    <p:cNvGrpSpPr>
                      <a:grpSpLocks/>
                    </p:cNvGrpSpPr>
                    <p:nvPr/>
                  </p:nvGrpSpPr>
                  <p:grpSpPr bwMode="auto">
                    <a:xfrm>
                      <a:off x="3945" y="4144"/>
                      <a:ext cx="373" cy="1980"/>
                      <a:chOff x="3945" y="4320"/>
                      <a:chExt cx="373" cy="1980"/>
                    </a:xfrm>
                  </p:grpSpPr>
                  <p:sp>
                    <p:nvSpPr>
                      <p:cNvPr id="18452" name="Line 22"/>
                      <p:cNvSpPr>
                        <a:spLocks noChangeShapeType="1"/>
                      </p:cNvSpPr>
                      <p:nvPr/>
                    </p:nvSpPr>
                    <p:spPr bwMode="auto">
                      <a:xfrm>
                        <a:off x="4140" y="4320"/>
                        <a:ext cx="0" cy="144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3" name="Line 23"/>
                      <p:cNvSpPr>
                        <a:spLocks noChangeShapeType="1"/>
                      </p:cNvSpPr>
                      <p:nvPr/>
                    </p:nvSpPr>
                    <p:spPr bwMode="auto">
                      <a:xfrm>
                        <a:off x="3958" y="5760"/>
                        <a:ext cx="36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4" name="Line 24"/>
                      <p:cNvSpPr>
                        <a:spLocks noChangeShapeType="1"/>
                      </p:cNvSpPr>
                      <p:nvPr/>
                    </p:nvSpPr>
                    <p:spPr bwMode="auto">
                      <a:xfrm>
                        <a:off x="3945" y="5927"/>
                        <a:ext cx="36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5" name="Line 25"/>
                      <p:cNvSpPr>
                        <a:spLocks noChangeShapeType="1"/>
                      </p:cNvSpPr>
                      <p:nvPr/>
                    </p:nvSpPr>
                    <p:spPr bwMode="auto">
                      <a:xfrm>
                        <a:off x="4140" y="5927"/>
                        <a:ext cx="0" cy="37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456" name="Group 26"/>
                    <p:cNvGrpSpPr>
                      <a:grpSpLocks/>
                    </p:cNvGrpSpPr>
                    <p:nvPr/>
                  </p:nvGrpSpPr>
                  <p:grpSpPr bwMode="auto">
                    <a:xfrm rot="10800000">
                      <a:off x="3960" y="6120"/>
                      <a:ext cx="373" cy="1980"/>
                      <a:chOff x="3945" y="4320"/>
                      <a:chExt cx="373" cy="1980"/>
                    </a:xfrm>
                  </p:grpSpPr>
                  <p:sp>
                    <p:nvSpPr>
                      <p:cNvPr id="18457" name="Line 27"/>
                      <p:cNvSpPr>
                        <a:spLocks noChangeShapeType="1"/>
                      </p:cNvSpPr>
                      <p:nvPr/>
                    </p:nvSpPr>
                    <p:spPr bwMode="auto">
                      <a:xfrm>
                        <a:off x="4140" y="4320"/>
                        <a:ext cx="0" cy="144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8" name="Line 28"/>
                      <p:cNvSpPr>
                        <a:spLocks noChangeShapeType="1"/>
                      </p:cNvSpPr>
                      <p:nvPr/>
                    </p:nvSpPr>
                    <p:spPr bwMode="auto">
                      <a:xfrm>
                        <a:off x="3958" y="5760"/>
                        <a:ext cx="36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9" name="Line 29"/>
                      <p:cNvSpPr>
                        <a:spLocks noChangeShapeType="1"/>
                      </p:cNvSpPr>
                      <p:nvPr/>
                    </p:nvSpPr>
                    <p:spPr bwMode="auto">
                      <a:xfrm>
                        <a:off x="3945" y="5927"/>
                        <a:ext cx="36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0" name="Line 30"/>
                      <p:cNvSpPr>
                        <a:spLocks noChangeShapeType="1"/>
                      </p:cNvSpPr>
                      <p:nvPr/>
                    </p:nvSpPr>
                    <p:spPr bwMode="auto">
                      <a:xfrm>
                        <a:off x="4140" y="5927"/>
                        <a:ext cx="0" cy="37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8461" name="Line 31"/>
                  <p:cNvSpPr>
                    <a:spLocks noChangeShapeType="1"/>
                  </p:cNvSpPr>
                  <p:nvPr/>
                </p:nvSpPr>
                <p:spPr bwMode="auto">
                  <a:xfrm flipV="1">
                    <a:off x="4140" y="4576"/>
                    <a:ext cx="3600" cy="19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2" name="Line 32"/>
                  <p:cNvSpPr>
                    <a:spLocks noChangeShapeType="1"/>
                  </p:cNvSpPr>
                  <p:nvPr/>
                </p:nvSpPr>
                <p:spPr bwMode="auto">
                  <a:xfrm rot="120000" flipV="1">
                    <a:off x="4110" y="4499"/>
                    <a:ext cx="3630" cy="166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463" name="Line 33"/>
                <p:cNvSpPr>
                  <a:spLocks noChangeShapeType="1"/>
                </p:cNvSpPr>
                <p:nvPr/>
              </p:nvSpPr>
              <p:spPr bwMode="auto">
                <a:xfrm flipV="1">
                  <a:off x="4860" y="5100"/>
                  <a:ext cx="126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4" name="Line 34"/>
                <p:cNvSpPr>
                  <a:spLocks noChangeShapeType="1"/>
                </p:cNvSpPr>
                <p:nvPr/>
              </p:nvSpPr>
              <p:spPr bwMode="auto">
                <a:xfrm flipV="1">
                  <a:off x="5304" y="5274"/>
                  <a:ext cx="1260" cy="7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8465" name="Group 35"/>
              <p:cNvGrpSpPr>
                <a:grpSpLocks/>
              </p:cNvGrpSpPr>
              <p:nvPr/>
            </p:nvGrpSpPr>
            <p:grpSpPr bwMode="auto">
              <a:xfrm>
                <a:off x="3726" y="4308"/>
                <a:ext cx="5192" cy="3612"/>
                <a:chOff x="3726" y="4308"/>
                <a:chExt cx="5192" cy="3612"/>
              </a:xfrm>
            </p:grpSpPr>
            <p:sp>
              <p:nvSpPr>
                <p:cNvPr id="28708" name="Text Box 36"/>
                <p:cNvSpPr txBox="1">
                  <a:spLocks noChangeArrowheads="1"/>
                </p:cNvSpPr>
                <p:nvPr/>
              </p:nvSpPr>
              <p:spPr bwMode="auto">
                <a:xfrm>
                  <a:off x="7852" y="5897"/>
                  <a:ext cx="540" cy="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1600" b="1">
                      <a:latin typeface="VNI-Bodon-Poster" pitchFamily="2" charset="0"/>
                    </a:rPr>
                    <a:t>O</a:t>
                  </a:r>
                  <a:endParaRPr lang="en-US" sz="1600" b="1">
                    <a:effectLst>
                      <a:outerShdw blurRad="38100" dist="38100" dir="2700000" algn="tl">
                        <a:srgbClr val="C0C0C0"/>
                      </a:outerShdw>
                    </a:effectLst>
                    <a:latin typeface="VNI-Bodon-Poster" pitchFamily="2" charset="0"/>
                  </a:endParaRPr>
                </a:p>
              </p:txBody>
            </p:sp>
            <p:sp>
              <p:nvSpPr>
                <p:cNvPr id="28709" name="Text Box 37"/>
                <p:cNvSpPr txBox="1">
                  <a:spLocks noChangeArrowheads="1"/>
                </p:cNvSpPr>
                <p:nvPr/>
              </p:nvSpPr>
              <p:spPr bwMode="auto">
                <a:xfrm>
                  <a:off x="7834" y="4307"/>
                  <a:ext cx="720" cy="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1600" b="1">
                      <a:latin typeface="VNI-Bodon-Poster" pitchFamily="2" charset="0"/>
                    </a:rPr>
                    <a:t>A</a:t>
                  </a:r>
                  <a:endParaRPr lang="en-US" sz="1600" b="1">
                    <a:effectLst>
                      <a:outerShdw blurRad="38100" dist="38100" dir="2700000" algn="tl">
                        <a:srgbClr val="C0C0C0"/>
                      </a:outerShdw>
                    </a:effectLst>
                    <a:latin typeface="VNI-Bodon-Poster" pitchFamily="2" charset="0"/>
                  </a:endParaRPr>
                </a:p>
              </p:txBody>
            </p:sp>
            <p:sp>
              <p:nvSpPr>
                <p:cNvPr id="28710" name="Text Box 38"/>
                <p:cNvSpPr txBox="1">
                  <a:spLocks noChangeArrowheads="1"/>
                </p:cNvSpPr>
                <p:nvPr/>
              </p:nvSpPr>
              <p:spPr bwMode="auto">
                <a:xfrm>
                  <a:off x="7837" y="5068"/>
                  <a:ext cx="1081"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1600">
                      <a:latin typeface="VNI-Bodon-Poster" pitchFamily="2" charset="0"/>
                    </a:rPr>
                    <a:t>x</a:t>
                  </a:r>
                  <a:endParaRPr lang="en-US" sz="1600" b="1">
                    <a:effectLst>
                      <a:outerShdw blurRad="38100" dist="38100" dir="2700000" algn="tl">
                        <a:srgbClr val="C0C0C0"/>
                      </a:outerShdw>
                    </a:effectLst>
                    <a:latin typeface="VNI-Bodon-Poster" pitchFamily="2" charset="0"/>
                  </a:endParaRPr>
                </a:p>
              </p:txBody>
            </p:sp>
            <p:sp>
              <p:nvSpPr>
                <p:cNvPr id="28711" name="Text Box 39"/>
                <p:cNvSpPr txBox="1">
                  <a:spLocks noChangeArrowheads="1"/>
                </p:cNvSpPr>
                <p:nvPr/>
              </p:nvSpPr>
              <p:spPr bwMode="auto">
                <a:xfrm>
                  <a:off x="7380" y="7199"/>
                  <a:ext cx="1081"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1600" b="1">
                      <a:latin typeface="VNI-Bodon-Poster" pitchFamily="2" charset="0"/>
                    </a:rPr>
                    <a:t>M</a:t>
                  </a:r>
                  <a:endParaRPr lang="en-US" sz="1600" b="1">
                    <a:effectLst>
                      <a:outerShdw blurRad="38100" dist="38100" dir="2700000" algn="tl">
                        <a:srgbClr val="C0C0C0"/>
                      </a:outerShdw>
                    </a:effectLst>
                    <a:latin typeface="VNI-Bodon-Poster" pitchFamily="2" charset="0"/>
                  </a:endParaRPr>
                </a:p>
              </p:txBody>
            </p:sp>
            <p:sp>
              <p:nvSpPr>
                <p:cNvPr id="28712" name="Text Box 40"/>
                <p:cNvSpPr txBox="1">
                  <a:spLocks noChangeArrowheads="1"/>
                </p:cNvSpPr>
                <p:nvPr/>
              </p:nvSpPr>
              <p:spPr bwMode="auto">
                <a:xfrm>
                  <a:off x="5579" y="6119"/>
                  <a:ext cx="126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1600">
                      <a:latin typeface="VNI-Bodon-Poster" pitchFamily="2" charset="0"/>
                    </a:rPr>
                    <a:t>D</a:t>
                  </a:r>
                  <a:endParaRPr lang="en-US" sz="1600" b="1">
                    <a:effectLst>
                      <a:outerShdw blurRad="38100" dist="38100" dir="2700000" algn="tl">
                        <a:srgbClr val="C0C0C0"/>
                      </a:outerShdw>
                    </a:effectLst>
                    <a:latin typeface="VNI-Bodon-Poster" pitchFamily="2" charset="0"/>
                  </a:endParaRPr>
                </a:p>
              </p:txBody>
            </p:sp>
            <p:sp>
              <p:nvSpPr>
                <p:cNvPr id="28713" name="Text Box 41"/>
                <p:cNvSpPr txBox="1">
                  <a:spLocks noChangeArrowheads="1"/>
                </p:cNvSpPr>
                <p:nvPr/>
              </p:nvSpPr>
              <p:spPr bwMode="auto">
                <a:xfrm>
                  <a:off x="4319" y="6480"/>
                  <a:ext cx="720" cy="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1600">
                      <a:latin typeface="VNI-Bodon-Poster" pitchFamily="2" charset="0"/>
                    </a:rPr>
                    <a:t>F</a:t>
                  </a:r>
                  <a:r>
                    <a:rPr lang="en-US" sz="1600" baseline="-25000">
                      <a:latin typeface="VNI-Bodon-Poster" pitchFamily="2" charset="0"/>
                    </a:rPr>
                    <a:t>2</a:t>
                  </a:r>
                  <a:endParaRPr lang="en-US" sz="1600" b="1">
                    <a:effectLst>
                      <a:outerShdw blurRad="38100" dist="38100" dir="2700000" algn="tl">
                        <a:srgbClr val="C0C0C0"/>
                      </a:outerShdw>
                    </a:effectLst>
                    <a:latin typeface="VNI-Bodon-Poster" pitchFamily="2" charset="0"/>
                  </a:endParaRPr>
                </a:p>
              </p:txBody>
            </p:sp>
            <p:sp>
              <p:nvSpPr>
                <p:cNvPr id="28714" name="Text Box 42"/>
                <p:cNvSpPr txBox="1">
                  <a:spLocks noChangeArrowheads="1"/>
                </p:cNvSpPr>
                <p:nvPr/>
              </p:nvSpPr>
              <p:spPr bwMode="auto">
                <a:xfrm>
                  <a:off x="3725" y="4360"/>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1600">
                      <a:latin typeface="VNI-Bodon-Poster" pitchFamily="2" charset="0"/>
                    </a:rPr>
                    <a:t>H</a:t>
                  </a:r>
                  <a:endParaRPr lang="en-US" sz="1600" b="1">
                    <a:effectLst>
                      <a:outerShdw blurRad="38100" dist="38100" dir="2700000" algn="tl">
                        <a:srgbClr val="C0C0C0"/>
                      </a:outerShdw>
                    </a:effectLst>
                    <a:latin typeface="VNI-Bodon-Poster" pitchFamily="2" charset="0"/>
                  </a:endParaRPr>
                </a:p>
              </p:txBody>
            </p:sp>
          </p:grpSp>
        </p:grpSp>
      </p:grpSp>
      <p:sp>
        <p:nvSpPr>
          <p:cNvPr id="28715" name="Text Box 43"/>
          <p:cNvSpPr txBox="1">
            <a:spLocks noChangeArrowheads="1"/>
          </p:cNvSpPr>
          <p:nvPr/>
        </p:nvSpPr>
        <p:spPr bwMode="auto">
          <a:xfrm>
            <a:off x="982972" y="1614849"/>
            <a:ext cx="6210300" cy="2677656"/>
          </a:xfrm>
          <a:prstGeom prst="rect">
            <a:avLst/>
          </a:prstGeom>
          <a:noFill/>
          <a:ln>
            <a:noFill/>
          </a:ln>
          <a:effectLst/>
          <a:extLst>
            <a:ext uri="{909E8E84-426E-40DD-AFC4-6F175D3DCCD1}">
              <a14:hiddenFill xmlns:a14="http://schemas.microsoft.com/office/drawing/2010/main">
                <a:gradFill rotWithShape="1">
                  <a:gsLst>
                    <a:gs pos="0">
                      <a:schemeClr val="tx1">
                        <a:alpha val="32001"/>
                      </a:schemeClr>
                    </a:gs>
                    <a:gs pos="100000">
                      <a:srgbClr val="C2C2C2">
                        <a:alpha val="51999"/>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2400" dirty="0" err="1">
                <a:latin typeface="Times New Roman" pitchFamily="18" charset="0"/>
              </a:rPr>
              <a:t>Đặt</a:t>
            </a:r>
            <a:r>
              <a:rPr lang="en-US" sz="2400" dirty="0">
                <a:latin typeface="Times New Roman" pitchFamily="18" charset="0"/>
              </a:rPr>
              <a:t>:</a:t>
            </a:r>
          </a:p>
          <a:p>
            <a:pPr eaLnBrk="0" hangingPunct="0">
              <a:spcBef>
                <a:spcPct val="50000"/>
              </a:spcBef>
            </a:pPr>
            <a:r>
              <a:rPr lang="en-US" sz="2400" dirty="0">
                <a:latin typeface="Times New Roman" pitchFamily="18" charset="0"/>
              </a:rPr>
              <a:t>a = F</a:t>
            </a:r>
            <a:r>
              <a:rPr lang="en-US" sz="2400" baseline="-25000" dirty="0">
                <a:latin typeface="Times New Roman" pitchFamily="18" charset="0"/>
              </a:rPr>
              <a:t>1</a:t>
            </a:r>
            <a:r>
              <a:rPr lang="en-US" sz="2400" dirty="0">
                <a:latin typeface="Times New Roman" pitchFamily="18" charset="0"/>
              </a:rPr>
              <a:t>F</a:t>
            </a:r>
            <a:r>
              <a:rPr lang="en-US" sz="2400" baseline="-25000" dirty="0">
                <a:latin typeface="Times New Roman" pitchFamily="18" charset="0"/>
              </a:rPr>
              <a:t>2. </a:t>
            </a:r>
            <a:r>
              <a:rPr lang="en-US" sz="2400" dirty="0">
                <a:latin typeface="Times New Roman" pitchFamily="18" charset="0"/>
              </a:rPr>
              <a:t>;</a:t>
            </a:r>
            <a:r>
              <a:rPr lang="en-US" sz="2400" baseline="-25000" dirty="0">
                <a:latin typeface="Times New Roman" pitchFamily="18" charset="0"/>
              </a:rPr>
              <a:t> </a:t>
            </a:r>
            <a:r>
              <a:rPr lang="en-US" sz="2400" dirty="0">
                <a:latin typeface="Times New Roman" pitchFamily="18" charset="0"/>
              </a:rPr>
              <a:t>IF</a:t>
            </a:r>
            <a:r>
              <a:rPr lang="en-US" sz="2400" baseline="-25000" dirty="0">
                <a:latin typeface="Times New Roman" pitchFamily="18" charset="0"/>
              </a:rPr>
              <a:t>1</a:t>
            </a:r>
            <a:r>
              <a:rPr lang="en-US" sz="2400" dirty="0">
                <a:latin typeface="Times New Roman" pitchFamily="18" charset="0"/>
              </a:rPr>
              <a:t> = IF</a:t>
            </a:r>
            <a:r>
              <a:rPr lang="en-US" sz="2400" baseline="-25000" dirty="0">
                <a:latin typeface="Times New Roman" pitchFamily="18" charset="0"/>
              </a:rPr>
              <a:t>2                                             </a:t>
            </a:r>
          </a:p>
          <a:p>
            <a:pPr eaLnBrk="0" hangingPunct="0">
              <a:spcBef>
                <a:spcPct val="50000"/>
              </a:spcBef>
            </a:pPr>
            <a:r>
              <a:rPr lang="en-US" sz="2400" dirty="0">
                <a:latin typeface="Times New Roman" pitchFamily="18" charset="0"/>
              </a:rPr>
              <a:t>d</a:t>
            </a:r>
            <a:r>
              <a:rPr lang="en-US" sz="2400" baseline="-25000" dirty="0">
                <a:latin typeface="Times New Roman" pitchFamily="18" charset="0"/>
              </a:rPr>
              <a:t>1</a:t>
            </a:r>
            <a:r>
              <a:rPr lang="en-US" sz="2400" dirty="0">
                <a:latin typeface="Times New Roman" pitchFamily="18" charset="0"/>
              </a:rPr>
              <a:t> = F</a:t>
            </a:r>
            <a:r>
              <a:rPr lang="en-US" sz="2400" baseline="-25000" dirty="0">
                <a:latin typeface="Times New Roman" pitchFamily="18" charset="0"/>
              </a:rPr>
              <a:t>1</a:t>
            </a:r>
            <a:r>
              <a:rPr lang="en-US" sz="2400" dirty="0">
                <a:latin typeface="Times New Roman" pitchFamily="18" charset="0"/>
              </a:rPr>
              <a:t>A ; d</a:t>
            </a:r>
            <a:r>
              <a:rPr lang="en-US" sz="2400" baseline="-25000" dirty="0">
                <a:latin typeface="Times New Roman" pitchFamily="18" charset="0"/>
              </a:rPr>
              <a:t>2</a:t>
            </a:r>
            <a:r>
              <a:rPr lang="en-US" sz="2400" dirty="0">
                <a:latin typeface="Times New Roman" pitchFamily="18" charset="0"/>
              </a:rPr>
              <a:t> = F</a:t>
            </a:r>
            <a:r>
              <a:rPr lang="en-US" sz="2400" baseline="-25000" dirty="0">
                <a:latin typeface="Times New Roman" pitchFamily="18" charset="0"/>
              </a:rPr>
              <a:t>2</a:t>
            </a:r>
            <a:r>
              <a:rPr lang="en-US" sz="2400" dirty="0">
                <a:latin typeface="Times New Roman" pitchFamily="18" charset="0"/>
              </a:rPr>
              <a:t>A                                            </a:t>
            </a:r>
          </a:p>
          <a:p>
            <a:pPr eaLnBrk="0" hangingPunct="0">
              <a:spcBef>
                <a:spcPct val="50000"/>
              </a:spcBef>
            </a:pPr>
            <a:r>
              <a:rPr lang="en-US" sz="2400" dirty="0">
                <a:latin typeface="Times New Roman" pitchFamily="18" charset="0"/>
              </a:rPr>
              <a:t>x = OA ; D = IO</a:t>
            </a:r>
          </a:p>
          <a:p>
            <a:pPr eaLnBrk="0" hangingPunct="0">
              <a:spcBef>
                <a:spcPct val="50000"/>
              </a:spcBef>
            </a:pPr>
            <a:endParaRPr lang="en-US" sz="2400" dirty="0">
              <a:latin typeface="Times New Roman" pitchFamily="18" charset="0"/>
            </a:endParaRPr>
          </a:p>
        </p:txBody>
      </p:sp>
      <p:sp>
        <p:nvSpPr>
          <p:cNvPr id="28716" name="AutoShape 44"/>
          <p:cNvSpPr>
            <a:spLocks noChangeArrowheads="1"/>
          </p:cNvSpPr>
          <p:nvPr/>
        </p:nvSpPr>
        <p:spPr bwMode="auto">
          <a:xfrm rot="5400000">
            <a:off x="6052614" y="1170949"/>
            <a:ext cx="1219200" cy="3200400"/>
          </a:xfrm>
          <a:prstGeom prst="rtTriangle">
            <a:avLst/>
          </a:prstGeom>
          <a:solidFill>
            <a:srgbClr val="FF9900">
              <a:alpha val="32156"/>
            </a:srgbClr>
          </a:solidFill>
          <a:ln w="9525" algn="ctr">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17" name="AutoShape 45" descr="d1"/>
          <p:cNvSpPr>
            <a:spLocks noChangeArrowheads="1"/>
          </p:cNvSpPr>
          <p:nvPr/>
        </p:nvSpPr>
        <p:spPr bwMode="auto">
          <a:xfrm rot="5400000">
            <a:off x="5547414" y="1704349"/>
            <a:ext cx="2286000" cy="3200400"/>
          </a:xfrm>
          <a:prstGeom prst="rtTriangle">
            <a:avLst/>
          </a:prstGeom>
          <a:solidFill>
            <a:srgbClr val="FF0000">
              <a:alpha val="32156"/>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Text Placeholder 1"/>
          <p:cNvSpPr txBox="1">
            <a:spLocks/>
          </p:cNvSpPr>
          <p:nvPr/>
        </p:nvSpPr>
        <p:spPr>
          <a:xfrm>
            <a:off x="1028700" y="44449"/>
            <a:ext cx="7010400" cy="977107"/>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r>
              <a:rPr lang="en-US" sz="3600" b="1" dirty="0" err="1" smtClean="0">
                <a:solidFill>
                  <a:srgbClr val="C00000"/>
                </a:solidFill>
                <a:latin typeface="Times New Roman" pitchFamily="18" charset="0"/>
                <a:cs typeface="Times New Roman" pitchFamily="18" charset="0"/>
              </a:rPr>
              <a:t>Hiện</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tượng</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giao</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thoa</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ánh</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sáng</a:t>
            </a:r>
            <a:endParaRPr lang="en-US" sz="3600" b="1" dirty="0">
              <a:solidFill>
                <a:srgbClr val="C000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47" name="Text Box 46"/>
              <p:cNvSpPr txBox="1">
                <a:spLocks noChangeArrowheads="1"/>
              </p:cNvSpPr>
              <p:nvPr/>
            </p:nvSpPr>
            <p:spPr bwMode="auto">
              <a:xfrm>
                <a:off x="533400" y="4184489"/>
                <a:ext cx="3497572" cy="2493311"/>
              </a:xfrm>
              <a:prstGeom prst="rect">
                <a:avLst/>
              </a:prstGeom>
              <a:noFill/>
              <a:ln>
                <a:noFill/>
              </a:ln>
              <a:effectLst/>
              <a:extLst>
                <a:ext uri="{909E8E84-426E-40DD-AFC4-6F175D3DCCD1}">
                  <a14:hiddenFill>
                    <a:gradFill rotWithShape="1">
                      <a:gsLst>
                        <a:gs pos="0">
                          <a:schemeClr val="tx1">
                            <a:alpha val="32001"/>
                          </a:schemeClr>
                        </a:gs>
                        <a:gs pos="100000">
                          <a:srgbClr val="C2C2C2">
                            <a:alpha val="51999"/>
                          </a:srgbClr>
                        </a:gs>
                      </a:gsLst>
                      <a:lin ang="5400000" scaled="1"/>
                    </a:gra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buFontTx/>
                  <a:buChar char="•"/>
                </a:pPr>
                <a:r>
                  <a:rPr lang="en-US" sz="2400" dirty="0" smtClean="0">
                    <a:latin typeface="Times New Roman" pitchFamily="18" charset="0"/>
                  </a:rPr>
                  <a:t>Hiệu</a:t>
                </a:r>
                <a:r>
                  <a:rPr lang="en-US" sz="2400" dirty="0">
                    <a:latin typeface="Times New Roman" pitchFamily="18" charset="0"/>
                  </a:rPr>
                  <a:t> </a:t>
                </a:r>
                <a:r>
                  <a:rPr lang="en-US" sz="2400" dirty="0" err="1">
                    <a:latin typeface="Times New Roman" pitchFamily="18" charset="0"/>
                  </a:rPr>
                  <a:t>đường</a:t>
                </a:r>
                <a:r>
                  <a:rPr lang="en-US" sz="2400" dirty="0">
                    <a:latin typeface="Times New Roman" pitchFamily="18" charset="0"/>
                  </a:rPr>
                  <a:t> </a:t>
                </a:r>
                <a:r>
                  <a:rPr lang="en-US" sz="2400" dirty="0" err="1">
                    <a:latin typeface="Times New Roman" pitchFamily="18" charset="0"/>
                  </a:rPr>
                  <a:t>đi</a:t>
                </a:r>
                <a:r>
                  <a:rPr lang="en-US" sz="2400" dirty="0" smtClean="0">
                    <a:latin typeface="Times New Roman" pitchFamily="18" charset="0"/>
                  </a:rPr>
                  <a:t>:</a:t>
                </a:r>
              </a:p>
              <a:p>
                <a:pPr eaLnBrk="0" hangingPunct="0">
                  <a:spcBef>
                    <a:spcPct val="50000"/>
                  </a:spcBef>
                </a:pPr>
                <a14:m>
                  <m:oMathPara xmlns:m="http://schemas.openxmlformats.org/officeDocument/2006/math">
                    <m:oMathParaPr>
                      <m:jc m:val="centerGroup"/>
                    </m:oMathParaPr>
                    <m:oMath xmlns:m="http://schemas.openxmlformats.org/officeDocument/2006/math">
                      <m:sSub>
                        <m:sSubPr>
                          <m:ctrlPr>
                            <a:rPr lang="en-US" sz="2400" b="1" i="1" smtClean="0">
                              <a:solidFill>
                                <a:srgbClr val="FF0000"/>
                              </a:solidFill>
                              <a:latin typeface="Cambria Math" panose="02040503050406030204" pitchFamily="18" charset="0"/>
                            </a:rPr>
                          </m:ctrlPr>
                        </m:sSubPr>
                        <m:e>
                          <m:r>
                            <a:rPr lang="en-US" sz="2400" b="1" i="1" smtClean="0">
                              <a:solidFill>
                                <a:srgbClr val="FF0000"/>
                              </a:solidFill>
                              <a:latin typeface="Cambria Math"/>
                            </a:rPr>
                            <m:t>𝒅</m:t>
                          </m:r>
                        </m:e>
                        <m:sub>
                          <m:r>
                            <a:rPr lang="en-US" sz="2400" b="1" i="1" smtClean="0">
                              <a:solidFill>
                                <a:srgbClr val="FF0000"/>
                              </a:solidFill>
                              <a:latin typeface="Cambria Math"/>
                            </a:rPr>
                            <m:t>𝟐</m:t>
                          </m:r>
                        </m:sub>
                      </m:sSub>
                      <m:r>
                        <a:rPr lang="en-US" sz="2400" b="1" i="1" smtClean="0">
                          <a:solidFill>
                            <a:srgbClr val="FF0000"/>
                          </a:solidFill>
                          <a:latin typeface="Cambria Math"/>
                        </a:rPr>
                        <m:t>−</m:t>
                      </m:r>
                      <m:sSub>
                        <m:sSubPr>
                          <m:ctrlPr>
                            <a:rPr lang="en-US" sz="2400" b="1" i="1" smtClean="0">
                              <a:solidFill>
                                <a:srgbClr val="FF0000"/>
                              </a:solidFill>
                              <a:latin typeface="Cambria Math" panose="02040503050406030204" pitchFamily="18" charset="0"/>
                            </a:rPr>
                          </m:ctrlPr>
                        </m:sSubPr>
                        <m:e>
                          <m:r>
                            <a:rPr lang="en-US" sz="2400" b="1" i="1" smtClean="0">
                              <a:solidFill>
                                <a:srgbClr val="FF0000"/>
                              </a:solidFill>
                              <a:latin typeface="Cambria Math"/>
                            </a:rPr>
                            <m:t>𝒅</m:t>
                          </m:r>
                        </m:e>
                        <m:sub>
                          <m:r>
                            <a:rPr lang="en-US" sz="2400" b="1" i="1" smtClean="0">
                              <a:solidFill>
                                <a:srgbClr val="FF0000"/>
                              </a:solidFill>
                              <a:latin typeface="Cambria Math"/>
                            </a:rPr>
                            <m:t>𝟏</m:t>
                          </m:r>
                        </m:sub>
                      </m:sSub>
                      <m:r>
                        <a:rPr lang="en-US" sz="2400" b="1" i="1" smtClean="0">
                          <a:solidFill>
                            <a:srgbClr val="FF0000"/>
                          </a:solidFill>
                          <a:latin typeface="Cambria Math"/>
                        </a:rPr>
                        <m:t>=</m:t>
                      </m:r>
                      <m:f>
                        <m:fPr>
                          <m:ctrlPr>
                            <a:rPr lang="en-US" sz="2400" b="1" i="1" smtClean="0">
                              <a:solidFill>
                                <a:srgbClr val="FF0000"/>
                              </a:solidFill>
                              <a:latin typeface="Cambria Math" panose="02040503050406030204" pitchFamily="18" charset="0"/>
                            </a:rPr>
                          </m:ctrlPr>
                        </m:fPr>
                        <m:num>
                          <m:r>
                            <a:rPr lang="en-US" sz="2400" b="1" i="1" smtClean="0">
                              <a:solidFill>
                                <a:srgbClr val="FF0000"/>
                              </a:solidFill>
                              <a:latin typeface="Cambria Math"/>
                            </a:rPr>
                            <m:t>𝟐</m:t>
                          </m:r>
                          <m:r>
                            <a:rPr lang="en-US" sz="2400" b="1" i="1" smtClean="0">
                              <a:solidFill>
                                <a:srgbClr val="FF0000"/>
                              </a:solidFill>
                              <a:latin typeface="Cambria Math"/>
                            </a:rPr>
                            <m:t>𝒂𝒙</m:t>
                          </m:r>
                        </m:num>
                        <m:den>
                          <m:sSub>
                            <m:sSubPr>
                              <m:ctrlPr>
                                <a:rPr lang="en-US" sz="2400" b="1" i="1" smtClean="0">
                                  <a:solidFill>
                                    <a:srgbClr val="FF0000"/>
                                  </a:solidFill>
                                  <a:latin typeface="Cambria Math" panose="02040503050406030204" pitchFamily="18" charset="0"/>
                                </a:rPr>
                              </m:ctrlPr>
                            </m:sSubPr>
                            <m:e>
                              <m:r>
                                <a:rPr lang="en-US" sz="2400" b="1" i="1" smtClean="0">
                                  <a:solidFill>
                                    <a:srgbClr val="FF0000"/>
                                  </a:solidFill>
                                  <a:latin typeface="Cambria Math"/>
                                </a:rPr>
                                <m:t>𝒅</m:t>
                              </m:r>
                            </m:e>
                            <m:sub>
                              <m:r>
                                <a:rPr lang="en-US" sz="2400" b="1" i="1" smtClean="0">
                                  <a:solidFill>
                                    <a:srgbClr val="FF0000"/>
                                  </a:solidFill>
                                  <a:latin typeface="Cambria Math"/>
                                </a:rPr>
                                <m:t>𝟏</m:t>
                              </m:r>
                            </m:sub>
                          </m:sSub>
                          <m:r>
                            <a:rPr lang="en-US" sz="2400" b="1" i="1" smtClean="0">
                              <a:solidFill>
                                <a:srgbClr val="FF0000"/>
                              </a:solidFill>
                              <a:latin typeface="Cambria Math"/>
                            </a:rPr>
                            <m:t>+</m:t>
                          </m:r>
                          <m:sSub>
                            <m:sSubPr>
                              <m:ctrlPr>
                                <a:rPr lang="en-US" sz="2400" b="1" i="1" smtClean="0">
                                  <a:solidFill>
                                    <a:srgbClr val="FF0000"/>
                                  </a:solidFill>
                                  <a:latin typeface="Cambria Math" panose="02040503050406030204" pitchFamily="18" charset="0"/>
                                </a:rPr>
                              </m:ctrlPr>
                            </m:sSubPr>
                            <m:e>
                              <m:r>
                                <a:rPr lang="en-US" sz="2400" b="1" i="1" smtClean="0">
                                  <a:solidFill>
                                    <a:srgbClr val="FF0000"/>
                                  </a:solidFill>
                                  <a:latin typeface="Cambria Math"/>
                                </a:rPr>
                                <m:t>𝒅</m:t>
                              </m:r>
                            </m:e>
                            <m:sub>
                              <m:r>
                                <a:rPr lang="en-US" sz="2400" b="1" i="1" smtClean="0">
                                  <a:solidFill>
                                    <a:srgbClr val="FF0000"/>
                                  </a:solidFill>
                                  <a:latin typeface="Cambria Math"/>
                                </a:rPr>
                                <m:t>𝟐</m:t>
                              </m:r>
                            </m:sub>
                          </m:sSub>
                        </m:den>
                      </m:f>
                      <m:r>
                        <a:rPr lang="en-US" sz="2400" b="1" i="1">
                          <a:solidFill>
                            <a:srgbClr val="FF0000"/>
                          </a:solidFill>
                          <a:latin typeface="Cambria Math"/>
                          <a:ea typeface="Cambria Math"/>
                        </a:rPr>
                        <m:t>≈</m:t>
                      </m:r>
                      <m:f>
                        <m:fPr>
                          <m:ctrlPr>
                            <a:rPr lang="en-US" sz="2400" b="1" i="1" smtClean="0">
                              <a:solidFill>
                                <a:srgbClr val="FF0000"/>
                              </a:solidFill>
                              <a:latin typeface="Cambria Math" panose="02040503050406030204" pitchFamily="18" charset="0"/>
                              <a:ea typeface="Cambria Math"/>
                            </a:rPr>
                          </m:ctrlPr>
                        </m:fPr>
                        <m:num>
                          <m:r>
                            <a:rPr lang="en-US" sz="2400" b="1" i="1" smtClean="0">
                              <a:solidFill>
                                <a:srgbClr val="FF0000"/>
                              </a:solidFill>
                              <a:latin typeface="Cambria Math"/>
                              <a:ea typeface="Cambria Math"/>
                            </a:rPr>
                            <m:t>𝟐</m:t>
                          </m:r>
                          <m:r>
                            <a:rPr lang="en-US" sz="2400" b="1" i="1" smtClean="0">
                              <a:solidFill>
                                <a:srgbClr val="FF0000"/>
                              </a:solidFill>
                              <a:latin typeface="Cambria Math"/>
                              <a:ea typeface="Cambria Math"/>
                            </a:rPr>
                            <m:t>𝒂𝒙</m:t>
                          </m:r>
                        </m:num>
                        <m:den>
                          <m:r>
                            <a:rPr lang="en-US" sz="2400" b="1" i="1" smtClean="0">
                              <a:solidFill>
                                <a:srgbClr val="FF0000"/>
                              </a:solidFill>
                              <a:latin typeface="Cambria Math"/>
                              <a:ea typeface="Cambria Math"/>
                            </a:rPr>
                            <m:t>𝟐</m:t>
                          </m:r>
                          <m:r>
                            <a:rPr lang="en-US" sz="2400" b="1" i="1" smtClean="0">
                              <a:solidFill>
                                <a:srgbClr val="FF0000"/>
                              </a:solidFill>
                              <a:latin typeface="Cambria Math"/>
                              <a:ea typeface="Cambria Math"/>
                            </a:rPr>
                            <m:t>𝑫</m:t>
                          </m:r>
                        </m:den>
                      </m:f>
                      <m:r>
                        <a:rPr lang="en-US" sz="2400" b="1" i="1" smtClean="0">
                          <a:solidFill>
                            <a:srgbClr val="FF0000"/>
                          </a:solidFill>
                          <a:latin typeface="Cambria Math"/>
                          <a:ea typeface="Cambria Math"/>
                        </a:rPr>
                        <m:t>=</m:t>
                      </m:r>
                      <m:f>
                        <m:fPr>
                          <m:ctrlPr>
                            <a:rPr lang="en-US" sz="2400" b="1" i="1" smtClean="0">
                              <a:solidFill>
                                <a:srgbClr val="FF0000"/>
                              </a:solidFill>
                              <a:latin typeface="Cambria Math" panose="02040503050406030204" pitchFamily="18" charset="0"/>
                              <a:ea typeface="Cambria Math"/>
                            </a:rPr>
                          </m:ctrlPr>
                        </m:fPr>
                        <m:num>
                          <m:r>
                            <a:rPr lang="en-US" sz="2400" b="1" i="1" smtClean="0">
                              <a:solidFill>
                                <a:srgbClr val="FF0000"/>
                              </a:solidFill>
                              <a:latin typeface="Cambria Math"/>
                              <a:ea typeface="Cambria Math"/>
                            </a:rPr>
                            <m:t>𝒂𝒙</m:t>
                          </m:r>
                        </m:num>
                        <m:den>
                          <m:r>
                            <a:rPr lang="en-US" sz="2400" b="1" i="1" smtClean="0">
                              <a:solidFill>
                                <a:srgbClr val="FF0000"/>
                              </a:solidFill>
                              <a:latin typeface="Cambria Math"/>
                              <a:ea typeface="Cambria Math"/>
                            </a:rPr>
                            <m:t>𝑫</m:t>
                          </m:r>
                        </m:den>
                      </m:f>
                    </m:oMath>
                  </m:oMathPara>
                </a14:m>
                <a:endParaRPr lang="en-US" sz="2400" b="1" dirty="0">
                  <a:latin typeface="Times New Roman" pitchFamily="18" charset="0"/>
                </a:endParaRPr>
              </a:p>
              <a:p>
                <a:pPr eaLnBrk="0" hangingPunct="0">
                  <a:spcBef>
                    <a:spcPct val="50000"/>
                  </a:spcBef>
                </a:pPr>
                <a:endParaRPr lang="en-US" sz="2400" dirty="0">
                  <a:latin typeface="Times New Roman" pitchFamily="18" charset="0"/>
                </a:endParaRPr>
              </a:p>
            </p:txBody>
          </p:sp>
        </mc:Choice>
        <mc:Fallback xmlns="">
          <p:sp>
            <p:nvSpPr>
              <p:cNvPr id="47" name="Text Box 46"/>
              <p:cNvSpPr txBox="1">
                <a:spLocks noRot="1" noChangeAspect="1" noMove="1" noResize="1" noEditPoints="1" noAdjustHandles="1" noChangeArrowheads="1" noChangeShapeType="1" noTextEdit="1"/>
              </p:cNvSpPr>
              <p:nvPr/>
            </p:nvSpPr>
            <p:spPr bwMode="auto">
              <a:xfrm>
                <a:off x="533400" y="4184489"/>
                <a:ext cx="3497572" cy="2493311"/>
              </a:xfrm>
              <a:prstGeom prst="rect">
                <a:avLst/>
              </a:prstGeom>
              <a:blipFill rotWithShape="1">
                <a:blip r:embed="rId2"/>
                <a:stretch>
                  <a:fillRect l="-2443" t="-1956"/>
                </a:stretch>
              </a:blipFill>
              <a:ln>
                <a:noFill/>
              </a:ln>
              <a:effectLst/>
              <a:extLst>
                <a:ext uri="{909E8E84-426E-40DD-AFC4-6F175D3DCCD1}">
                  <a14:hiddenFill xmlns:a14="http://schemas.microsoft.com/office/drawing/2010/main">
                    <a:gradFill rotWithShape="1">
                      <a:gsLst>
                        <a:gs pos="0">
                          <a:schemeClr val="tx1">
                            <a:alpha val="32001"/>
                          </a:schemeClr>
                        </a:gs>
                        <a:gs pos="100000">
                          <a:srgbClr val="C2C2C2">
                            <a:alpha val="51999"/>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 name="TextBox 1"/>
          <p:cNvSpPr txBox="1"/>
          <p:nvPr/>
        </p:nvSpPr>
        <p:spPr>
          <a:xfrm>
            <a:off x="6078159" y="2513895"/>
            <a:ext cx="1267548" cy="369332"/>
          </a:xfrm>
          <a:prstGeom prst="rect">
            <a:avLst/>
          </a:prstGeom>
          <a:noFill/>
        </p:spPr>
        <p:txBody>
          <a:bodyPr wrap="square" rtlCol="0">
            <a:spAutoFit/>
          </a:bodyPr>
          <a:lstStyle/>
          <a:p>
            <a:r>
              <a:rPr lang="en-US" dirty="0" smtClean="0">
                <a:latin typeface="Times New Roman" pitchFamily="18" charset="0"/>
                <a:cs typeface="Times New Roman" pitchFamily="18" charset="0"/>
              </a:rPr>
              <a:t>d1</a:t>
            </a:r>
            <a:endParaRPr lang="en-US" dirty="0">
              <a:latin typeface="Times New Roman" pitchFamily="18" charset="0"/>
              <a:cs typeface="Times New Roman" pitchFamily="18" charset="0"/>
            </a:endParaRPr>
          </a:p>
        </p:txBody>
      </p:sp>
      <p:sp>
        <p:nvSpPr>
          <p:cNvPr id="3" name="TextBox 2"/>
          <p:cNvSpPr txBox="1"/>
          <p:nvPr/>
        </p:nvSpPr>
        <p:spPr>
          <a:xfrm>
            <a:off x="6745980" y="3196083"/>
            <a:ext cx="1100314" cy="369332"/>
          </a:xfrm>
          <a:prstGeom prst="rect">
            <a:avLst/>
          </a:prstGeom>
          <a:noFill/>
        </p:spPr>
        <p:txBody>
          <a:bodyPr wrap="square" rtlCol="0">
            <a:spAutoFit/>
          </a:bodyPr>
          <a:lstStyle/>
          <a:p>
            <a:r>
              <a:rPr lang="en-US" dirty="0" smtClean="0">
                <a:latin typeface="Times New Roman" pitchFamily="18" charset="0"/>
                <a:cs typeface="Times New Roman" pitchFamily="18" charset="0"/>
              </a:rPr>
              <a:t>d2</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6617416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6">
                                            <p:txEl>
                                              <p:pRg st="0" end="0"/>
                                            </p:txEl>
                                          </p:spTgt>
                                        </p:tgtEl>
                                        <p:attrNameLst>
                                          <p:attrName>r</p:attrName>
                                        </p:attrNameLst>
                                      </p:cBhvr>
                                    </p:animRot>
                                    <p:animRot by="-240000">
                                      <p:cBhvr>
                                        <p:cTn id="7" dur="200" fill="hold">
                                          <p:stCondLst>
                                            <p:cond delay="200"/>
                                          </p:stCondLst>
                                        </p:cTn>
                                        <p:tgtEl>
                                          <p:spTgt spid="46">
                                            <p:txEl>
                                              <p:pRg st="0" end="0"/>
                                            </p:txEl>
                                          </p:spTgt>
                                        </p:tgtEl>
                                        <p:attrNameLst>
                                          <p:attrName>r</p:attrName>
                                        </p:attrNameLst>
                                      </p:cBhvr>
                                    </p:animRot>
                                    <p:animRot by="240000">
                                      <p:cBhvr>
                                        <p:cTn id="8" dur="200" fill="hold">
                                          <p:stCondLst>
                                            <p:cond delay="400"/>
                                          </p:stCondLst>
                                        </p:cTn>
                                        <p:tgtEl>
                                          <p:spTgt spid="46">
                                            <p:txEl>
                                              <p:pRg st="0" end="0"/>
                                            </p:txEl>
                                          </p:spTgt>
                                        </p:tgtEl>
                                        <p:attrNameLst>
                                          <p:attrName>r</p:attrName>
                                        </p:attrNameLst>
                                      </p:cBhvr>
                                    </p:animRot>
                                    <p:animRot by="-240000">
                                      <p:cBhvr>
                                        <p:cTn id="9" dur="200" fill="hold">
                                          <p:stCondLst>
                                            <p:cond delay="600"/>
                                          </p:stCondLst>
                                        </p:cTn>
                                        <p:tgtEl>
                                          <p:spTgt spid="46">
                                            <p:txEl>
                                              <p:pRg st="0" end="0"/>
                                            </p:txEl>
                                          </p:spTgt>
                                        </p:tgtEl>
                                        <p:attrNameLst>
                                          <p:attrName>r</p:attrName>
                                        </p:attrNameLst>
                                      </p:cBhvr>
                                    </p:animRot>
                                    <p:animRot by="120000">
                                      <p:cBhvr>
                                        <p:cTn id="10" dur="200" fill="hold">
                                          <p:stCondLst>
                                            <p:cond delay="800"/>
                                          </p:stCondLst>
                                        </p:cTn>
                                        <p:tgtEl>
                                          <p:spTgt spid="46">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8436">
                                            <p:txEl>
                                              <p:pRg st="0" end="0"/>
                                            </p:txEl>
                                          </p:spTgt>
                                        </p:tgtEl>
                                        <p:attrNameLst>
                                          <p:attrName>style.visibility</p:attrName>
                                        </p:attrNameLst>
                                      </p:cBhvr>
                                      <p:to>
                                        <p:strVal val="visible"/>
                                      </p:to>
                                    </p:set>
                                    <p:animEffect transition="in" filter="barn(inVertical)">
                                      <p:cBhvr>
                                        <p:cTn id="15" dur="500"/>
                                        <p:tgtEl>
                                          <p:spTgt spid="1843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8715">
                                            <p:txEl>
                                              <p:pRg st="0" end="0"/>
                                            </p:txEl>
                                          </p:spTgt>
                                        </p:tgtEl>
                                        <p:attrNameLst>
                                          <p:attrName>style.visibility</p:attrName>
                                        </p:attrNameLst>
                                      </p:cBhvr>
                                      <p:to>
                                        <p:strVal val="visible"/>
                                      </p:to>
                                    </p:set>
                                    <p:animEffect transition="in" filter="fade">
                                      <p:cBhvr>
                                        <p:cTn id="20" dur="1000"/>
                                        <p:tgtEl>
                                          <p:spTgt spid="28715">
                                            <p:txEl>
                                              <p:pRg st="0" end="0"/>
                                            </p:txEl>
                                          </p:spTgt>
                                        </p:tgtEl>
                                      </p:cBhvr>
                                    </p:animEffect>
                                    <p:anim calcmode="lin" valueType="num">
                                      <p:cBhvr>
                                        <p:cTn id="21" dur="1000" fill="hold"/>
                                        <p:tgtEl>
                                          <p:spTgt spid="28715">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28715">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8715">
                                            <p:txEl>
                                              <p:pRg st="1" end="1"/>
                                            </p:txEl>
                                          </p:spTgt>
                                        </p:tgtEl>
                                        <p:attrNameLst>
                                          <p:attrName>style.visibility</p:attrName>
                                        </p:attrNameLst>
                                      </p:cBhvr>
                                      <p:to>
                                        <p:strVal val="visible"/>
                                      </p:to>
                                    </p:set>
                                    <p:animEffect transition="in" filter="fade">
                                      <p:cBhvr>
                                        <p:cTn id="25" dur="1000"/>
                                        <p:tgtEl>
                                          <p:spTgt spid="28715">
                                            <p:txEl>
                                              <p:pRg st="1" end="1"/>
                                            </p:txEl>
                                          </p:spTgt>
                                        </p:tgtEl>
                                      </p:cBhvr>
                                    </p:animEffect>
                                    <p:anim calcmode="lin" valueType="num">
                                      <p:cBhvr>
                                        <p:cTn id="26" dur="1000" fill="hold"/>
                                        <p:tgtEl>
                                          <p:spTgt spid="28715">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28715">
                                            <p:txEl>
                                              <p:pRg st="1" end="1"/>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8715">
                                            <p:txEl>
                                              <p:pRg st="2" end="2"/>
                                            </p:txEl>
                                          </p:spTgt>
                                        </p:tgtEl>
                                        <p:attrNameLst>
                                          <p:attrName>style.visibility</p:attrName>
                                        </p:attrNameLst>
                                      </p:cBhvr>
                                      <p:to>
                                        <p:strVal val="visible"/>
                                      </p:to>
                                    </p:set>
                                    <p:animEffect transition="in" filter="fade">
                                      <p:cBhvr>
                                        <p:cTn id="30" dur="1000"/>
                                        <p:tgtEl>
                                          <p:spTgt spid="28715">
                                            <p:txEl>
                                              <p:pRg st="2" end="2"/>
                                            </p:txEl>
                                          </p:spTgt>
                                        </p:tgtEl>
                                      </p:cBhvr>
                                    </p:animEffect>
                                    <p:anim calcmode="lin" valueType="num">
                                      <p:cBhvr>
                                        <p:cTn id="31" dur="1000" fill="hold"/>
                                        <p:tgtEl>
                                          <p:spTgt spid="28715">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28715">
                                            <p:txEl>
                                              <p:pRg st="2" end="2"/>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8715">
                                            <p:txEl>
                                              <p:pRg st="3" end="3"/>
                                            </p:txEl>
                                          </p:spTgt>
                                        </p:tgtEl>
                                        <p:attrNameLst>
                                          <p:attrName>style.visibility</p:attrName>
                                        </p:attrNameLst>
                                      </p:cBhvr>
                                      <p:to>
                                        <p:strVal val="visible"/>
                                      </p:to>
                                    </p:set>
                                    <p:animEffect transition="in" filter="fade">
                                      <p:cBhvr>
                                        <p:cTn id="35" dur="1000"/>
                                        <p:tgtEl>
                                          <p:spTgt spid="28715">
                                            <p:txEl>
                                              <p:pRg st="3" end="3"/>
                                            </p:txEl>
                                          </p:spTgt>
                                        </p:tgtEl>
                                      </p:cBhvr>
                                    </p:animEffect>
                                    <p:anim calcmode="lin" valueType="num">
                                      <p:cBhvr>
                                        <p:cTn id="36" dur="1000" fill="hold"/>
                                        <p:tgtEl>
                                          <p:spTgt spid="28715">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87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7">
                                            <p:txEl>
                                              <p:pRg st="0" end="0"/>
                                            </p:txEl>
                                          </p:spTgt>
                                        </p:tgtEl>
                                        <p:attrNameLst>
                                          <p:attrName>style.visibility</p:attrName>
                                        </p:attrNameLst>
                                      </p:cBhvr>
                                      <p:to>
                                        <p:strVal val="visible"/>
                                      </p:to>
                                    </p:set>
                                    <p:animEffect transition="in" filter="barn(inVertical)">
                                      <p:cBhvr>
                                        <p:cTn id="42" dur="500"/>
                                        <p:tgtEl>
                                          <p:spTgt spid="4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47">
                                            <p:txEl>
                                              <p:pRg st="1" end="1"/>
                                            </p:txEl>
                                          </p:spTgt>
                                        </p:tgtEl>
                                        <p:attrNameLst>
                                          <p:attrName>style.visibility</p:attrName>
                                        </p:attrNameLst>
                                      </p:cBhvr>
                                      <p:to>
                                        <p:strVal val="visible"/>
                                      </p:to>
                                    </p:set>
                                    <p:animEffect transition="in" filter="barn(inVertical)">
                                      <p:cBhvr>
                                        <p:cTn id="47" dur="500"/>
                                        <p:tgtEl>
                                          <p:spTgt spid="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Text Box 4"/>
          <p:cNvSpPr txBox="1">
            <a:spLocks noChangeArrowheads="1"/>
          </p:cNvSpPr>
          <p:nvPr/>
        </p:nvSpPr>
        <p:spPr bwMode="auto">
          <a:xfrm>
            <a:off x="827088" y="1437620"/>
            <a:ext cx="31226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lgn="l" eaLnBrk="1" hangingPunct="1">
              <a:spcBef>
                <a:spcPct val="50000"/>
              </a:spcBef>
              <a:buFont typeface="Wingdings" pitchFamily="2" charset="2"/>
              <a:buChar char="v"/>
              <a:defRPr/>
            </a:pPr>
            <a:r>
              <a:rPr lang="en-US" sz="2400" b="1" dirty="0" err="1" smtClean="0">
                <a:solidFill>
                  <a:srgbClr val="00B050"/>
                </a:solidFill>
                <a:effectLst>
                  <a:outerShdw blurRad="38100" dist="38100" dir="2700000" algn="tl">
                    <a:srgbClr val="C0C0C0"/>
                  </a:outerShdw>
                </a:effectLst>
                <a:latin typeface="Times New Roman" pitchFamily="18" charset="0"/>
                <a:cs typeface="Times New Roman" pitchFamily="18" charset="0"/>
              </a:rPr>
              <a:t>V</a:t>
            </a:r>
            <a:r>
              <a:rPr lang="en-US" sz="2400" b="1" i="1" dirty="0" err="1" smtClean="0">
                <a:solidFill>
                  <a:srgbClr val="00B050"/>
                </a:solidFill>
                <a:effectLst>
                  <a:outerShdw blurRad="38100" dist="38100" dir="2700000" algn="tl">
                    <a:srgbClr val="C0C0C0"/>
                  </a:outerShdw>
                </a:effectLst>
                <a:latin typeface="Times New Roman" pitchFamily="18" charset="0"/>
                <a:cs typeface="Times New Roman" pitchFamily="18" charset="0"/>
              </a:rPr>
              <a:t>ị</a:t>
            </a:r>
            <a:r>
              <a:rPr lang="en-US" sz="2400" b="1" i="1" dirty="0" smtClean="0">
                <a:solidFill>
                  <a:srgbClr val="00B050"/>
                </a:solidFill>
                <a:effectLst>
                  <a:outerShdw blurRad="38100" dist="38100" dir="2700000" algn="tl">
                    <a:srgbClr val="C0C0C0"/>
                  </a:outerShdw>
                </a:effectLst>
                <a:latin typeface="Times New Roman" pitchFamily="18" charset="0"/>
                <a:cs typeface="Times New Roman" pitchFamily="18" charset="0"/>
              </a:rPr>
              <a:t> </a:t>
            </a:r>
            <a:r>
              <a:rPr lang="en-US" sz="2400" b="1" i="1" dirty="0" err="1">
                <a:solidFill>
                  <a:srgbClr val="00B050"/>
                </a:solidFill>
                <a:effectLst>
                  <a:outerShdw blurRad="38100" dist="38100" dir="2700000" algn="tl">
                    <a:srgbClr val="C0C0C0"/>
                  </a:outerShdw>
                </a:effectLst>
                <a:latin typeface="Times New Roman" pitchFamily="18" charset="0"/>
                <a:cs typeface="Times New Roman" pitchFamily="18" charset="0"/>
              </a:rPr>
              <a:t>trí</a:t>
            </a:r>
            <a:r>
              <a:rPr lang="en-US" sz="2400" b="1" i="1" dirty="0">
                <a:solidFill>
                  <a:srgbClr val="00B050"/>
                </a:solidFill>
                <a:effectLst>
                  <a:outerShdw blurRad="38100" dist="38100" dir="2700000" algn="tl">
                    <a:srgbClr val="C0C0C0"/>
                  </a:outerShdw>
                </a:effectLst>
                <a:latin typeface="Times New Roman" pitchFamily="18" charset="0"/>
                <a:cs typeface="Times New Roman" pitchFamily="18" charset="0"/>
              </a:rPr>
              <a:t> </a:t>
            </a:r>
            <a:r>
              <a:rPr lang="en-US" sz="2400" b="1" i="1" dirty="0" err="1">
                <a:solidFill>
                  <a:srgbClr val="00B050"/>
                </a:solidFill>
                <a:effectLst>
                  <a:outerShdw blurRad="38100" dist="38100" dir="2700000" algn="tl">
                    <a:srgbClr val="C0C0C0"/>
                  </a:outerShdw>
                </a:effectLst>
                <a:latin typeface="Times New Roman" pitchFamily="18" charset="0"/>
                <a:cs typeface="Times New Roman" pitchFamily="18" charset="0"/>
              </a:rPr>
              <a:t>vân</a:t>
            </a:r>
            <a:r>
              <a:rPr lang="en-US" sz="2400" b="1" i="1" dirty="0">
                <a:solidFill>
                  <a:srgbClr val="00B050"/>
                </a:solidFill>
                <a:effectLst>
                  <a:outerShdw blurRad="38100" dist="38100" dir="2700000" algn="tl">
                    <a:srgbClr val="C0C0C0"/>
                  </a:outerShdw>
                </a:effectLst>
                <a:latin typeface="Times New Roman" pitchFamily="18" charset="0"/>
                <a:cs typeface="Times New Roman" pitchFamily="18" charset="0"/>
              </a:rPr>
              <a:t> </a:t>
            </a:r>
            <a:r>
              <a:rPr lang="en-US" sz="2400" b="1" i="1" dirty="0" err="1">
                <a:solidFill>
                  <a:srgbClr val="00B050"/>
                </a:solidFill>
                <a:effectLst>
                  <a:outerShdw blurRad="38100" dist="38100" dir="2700000" algn="tl">
                    <a:srgbClr val="C0C0C0"/>
                  </a:outerShdw>
                </a:effectLst>
                <a:latin typeface="Times New Roman" pitchFamily="18" charset="0"/>
                <a:cs typeface="Times New Roman" pitchFamily="18" charset="0"/>
              </a:rPr>
              <a:t>sáng</a:t>
            </a:r>
            <a:r>
              <a:rPr lang="en-US" sz="2400" b="1" dirty="0">
                <a:solidFill>
                  <a:srgbClr val="00B050"/>
                </a:solidFill>
                <a:effectLst>
                  <a:outerShdw blurRad="38100" dist="38100" dir="2700000" algn="tl">
                    <a:srgbClr val="C0C0C0"/>
                  </a:outerShdw>
                </a:effectLst>
                <a:latin typeface="Times New Roman" pitchFamily="18" charset="0"/>
                <a:cs typeface="Times New Roman" pitchFamily="18" charset="0"/>
              </a:rPr>
              <a:t> :</a:t>
            </a:r>
          </a:p>
        </p:txBody>
      </p:sp>
      <p:sp>
        <p:nvSpPr>
          <p:cNvPr id="29700" name="Rectangle 5"/>
          <p:cNvSpPr>
            <a:spLocks noChangeArrowheads="1"/>
          </p:cNvSpPr>
          <p:nvPr/>
        </p:nvSpPr>
        <p:spPr bwMode="auto">
          <a:xfrm>
            <a:off x="4479925" y="27940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sz="2000"/>
          </a:p>
        </p:txBody>
      </p:sp>
      <p:graphicFrame>
        <p:nvGraphicFramePr>
          <p:cNvPr id="91142" name="Object 6"/>
          <p:cNvGraphicFramePr>
            <a:graphicFrameLocks noChangeAspect="1"/>
          </p:cNvGraphicFramePr>
          <p:nvPr>
            <p:extLst>
              <p:ext uri="{D42A27DB-BD31-4B8C-83A1-F6EECF244321}">
                <p14:modId xmlns:p14="http://schemas.microsoft.com/office/powerpoint/2010/main" val="441304843"/>
              </p:ext>
            </p:extLst>
          </p:nvPr>
        </p:nvGraphicFramePr>
        <p:xfrm>
          <a:off x="1751548" y="2590800"/>
          <a:ext cx="2104489" cy="762000"/>
        </p:xfrm>
        <a:graphic>
          <a:graphicData uri="http://schemas.openxmlformats.org/presentationml/2006/ole">
            <mc:AlternateContent xmlns:mc="http://schemas.openxmlformats.org/markup-compatibility/2006">
              <mc:Choice xmlns:v="urn:schemas-microsoft-com:vml" Requires="v">
                <p:oleObj spid="_x0000_s2116" name="Equation" r:id="rId3" imgW="1167893" imgH="393529" progId="Equation.DSMT4">
                  <p:embed/>
                </p:oleObj>
              </mc:Choice>
              <mc:Fallback>
                <p:oleObj name="Equation" r:id="rId3" imgW="1167893" imgH="393529"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1548" y="2590800"/>
                        <a:ext cx="2104489" cy="762000"/>
                      </a:xfrm>
                      <a:prstGeom prst="rect">
                        <a:avLst/>
                      </a:prstGeom>
                      <a:noFill/>
                      <a:ln>
                        <a:noFill/>
                      </a:ln>
                    </p:spPr>
                  </p:pic>
                </p:oleObj>
              </mc:Fallback>
            </mc:AlternateContent>
          </a:graphicData>
        </a:graphic>
      </p:graphicFrame>
      <p:sp>
        <p:nvSpPr>
          <p:cNvPr id="91143" name="Rectangle 7"/>
          <p:cNvSpPr>
            <a:spLocks noChangeArrowheads="1"/>
          </p:cNvSpPr>
          <p:nvPr/>
        </p:nvSpPr>
        <p:spPr bwMode="auto">
          <a:xfrm>
            <a:off x="454025" y="3209341"/>
            <a:ext cx="461697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eaLnBrk="1" hangingPunct="1">
              <a:defRPr/>
            </a:pPr>
            <a:r>
              <a:rPr lang="en-US" sz="2400" b="1" dirty="0" err="1">
                <a:solidFill>
                  <a:srgbClr val="0000FF"/>
                </a:solidFill>
                <a:latin typeface="Times New Roman" pitchFamily="18" charset="0"/>
                <a:cs typeface="Times New Roman" pitchFamily="18" charset="0"/>
              </a:rPr>
              <a:t>Suy</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ra</a:t>
            </a:r>
            <a:r>
              <a:rPr lang="en-US" sz="2400" dirty="0">
                <a:solidFill>
                  <a:srgbClr val="0000FF"/>
                </a:solidFill>
                <a:latin typeface="Times New Roman" pitchFamily="18" charset="0"/>
                <a:cs typeface="Times New Roman" pitchFamily="18" charset="0"/>
              </a:rPr>
              <a:t>:</a:t>
            </a:r>
            <a:r>
              <a:rPr lang="en-US" sz="2400" dirty="0">
                <a:effectLst>
                  <a:outerShdw blurRad="38100" dist="38100" dir="2700000" algn="tl">
                    <a:srgbClr val="C0C0C0"/>
                  </a:outerShdw>
                </a:effectLst>
                <a:latin typeface="Times New Roman" pitchFamily="18" charset="0"/>
                <a:cs typeface="Times New Roman" pitchFamily="18" charset="0"/>
              </a:rPr>
              <a:t/>
            </a:r>
            <a:br>
              <a:rPr lang="en-US" sz="2400" dirty="0">
                <a:effectLst>
                  <a:outerShdw blurRad="38100" dist="38100" dir="2700000" algn="tl">
                    <a:srgbClr val="C0C0C0"/>
                  </a:outerShdw>
                </a:effectLst>
                <a:latin typeface="Times New Roman" pitchFamily="18" charset="0"/>
                <a:cs typeface="Times New Roman" pitchFamily="18" charset="0"/>
              </a:rPr>
            </a:br>
            <a:r>
              <a:rPr lang="en-US" sz="2400" dirty="0">
                <a:effectLst>
                  <a:outerShdw blurRad="38100" dist="38100" dir="2700000" algn="tl">
                    <a:srgbClr val="C0C0C0"/>
                  </a:outerShdw>
                </a:effectLst>
                <a:latin typeface="Times New Roman" pitchFamily="18" charset="0"/>
                <a:cs typeface="Times New Roman" pitchFamily="18" charset="0"/>
              </a:rPr>
              <a:t>  </a:t>
            </a:r>
            <a:r>
              <a:rPr lang="en-US" sz="2400" dirty="0" err="1">
                <a:effectLst>
                  <a:outerShdw blurRad="38100" dist="38100" dir="2700000" algn="tl">
                    <a:srgbClr val="C0C0C0"/>
                  </a:outerShdw>
                </a:effectLst>
                <a:latin typeface="Times New Roman" pitchFamily="18" charset="0"/>
                <a:cs typeface="Times New Roman" pitchFamily="18" charset="0"/>
              </a:rPr>
              <a:t>Các</a:t>
            </a:r>
            <a:r>
              <a:rPr lang="en-US" sz="2400" dirty="0">
                <a:effectLst>
                  <a:outerShdw blurRad="38100" dist="38100" dir="2700000" algn="tl">
                    <a:srgbClr val="C0C0C0"/>
                  </a:outerShdw>
                </a:effectLst>
                <a:latin typeface="Times New Roman" pitchFamily="18" charset="0"/>
                <a:cs typeface="Times New Roman" pitchFamily="18" charset="0"/>
              </a:rPr>
              <a:t> </a:t>
            </a:r>
            <a:r>
              <a:rPr lang="en-US" sz="2400" dirty="0" err="1">
                <a:effectLst>
                  <a:outerShdw blurRad="38100" dist="38100" dir="2700000" algn="tl">
                    <a:srgbClr val="C0C0C0"/>
                  </a:outerShdw>
                </a:effectLst>
                <a:latin typeface="Times New Roman" pitchFamily="18" charset="0"/>
                <a:cs typeface="Times New Roman" pitchFamily="18" charset="0"/>
              </a:rPr>
              <a:t>vân</a:t>
            </a:r>
            <a:r>
              <a:rPr lang="en-US" sz="2400" dirty="0">
                <a:effectLst>
                  <a:outerShdw blurRad="38100" dist="38100" dir="2700000" algn="tl">
                    <a:srgbClr val="C0C0C0"/>
                  </a:outerShdw>
                </a:effectLst>
                <a:latin typeface="Times New Roman" pitchFamily="18" charset="0"/>
                <a:cs typeface="Times New Roman" pitchFamily="18" charset="0"/>
              </a:rPr>
              <a:t> </a:t>
            </a:r>
            <a:r>
              <a:rPr lang="en-US" sz="2400" dirty="0" err="1">
                <a:effectLst>
                  <a:outerShdw blurRad="38100" dist="38100" dir="2700000" algn="tl">
                    <a:srgbClr val="C0C0C0"/>
                  </a:outerShdw>
                </a:effectLst>
                <a:latin typeface="Times New Roman" pitchFamily="18" charset="0"/>
                <a:cs typeface="Times New Roman" pitchFamily="18" charset="0"/>
              </a:rPr>
              <a:t>sáng</a:t>
            </a:r>
            <a:r>
              <a:rPr lang="en-US" sz="2400" dirty="0">
                <a:effectLst>
                  <a:outerShdw blurRad="38100" dist="38100" dir="2700000" algn="tl">
                    <a:srgbClr val="C0C0C0"/>
                  </a:outerShdw>
                </a:effectLst>
                <a:latin typeface="Times New Roman" pitchFamily="18" charset="0"/>
                <a:cs typeface="Times New Roman" pitchFamily="18" charset="0"/>
              </a:rPr>
              <a:t> </a:t>
            </a:r>
            <a:r>
              <a:rPr lang="en-US" sz="2400" dirty="0" err="1">
                <a:effectLst>
                  <a:outerShdw blurRad="38100" dist="38100" dir="2700000" algn="tl">
                    <a:srgbClr val="C0C0C0"/>
                  </a:outerShdw>
                </a:effectLst>
                <a:latin typeface="Times New Roman" pitchFamily="18" charset="0"/>
                <a:cs typeface="Times New Roman" pitchFamily="18" charset="0"/>
              </a:rPr>
              <a:t>cách</a:t>
            </a:r>
            <a:r>
              <a:rPr lang="en-US" sz="2400" dirty="0">
                <a:effectLst>
                  <a:outerShdw blurRad="38100" dist="38100" dir="2700000" algn="tl">
                    <a:srgbClr val="C0C0C0"/>
                  </a:outerShdw>
                </a:effectLst>
                <a:latin typeface="Times New Roman" pitchFamily="18" charset="0"/>
                <a:cs typeface="Times New Roman" pitchFamily="18" charset="0"/>
              </a:rPr>
              <a:t> O </a:t>
            </a:r>
            <a:r>
              <a:rPr lang="en-US" sz="2400" dirty="0" err="1">
                <a:effectLst>
                  <a:outerShdw blurRad="38100" dist="38100" dir="2700000" algn="tl">
                    <a:srgbClr val="C0C0C0"/>
                  </a:outerShdw>
                </a:effectLst>
                <a:latin typeface="Times New Roman" pitchFamily="18" charset="0"/>
                <a:cs typeface="Times New Roman" pitchFamily="18" charset="0"/>
              </a:rPr>
              <a:t>một</a:t>
            </a:r>
            <a:r>
              <a:rPr lang="en-US" sz="2400" dirty="0">
                <a:effectLst>
                  <a:outerShdw blurRad="38100" dist="38100" dir="2700000" algn="tl">
                    <a:srgbClr val="C0C0C0"/>
                  </a:outerShdw>
                </a:effectLst>
                <a:latin typeface="Times New Roman" pitchFamily="18" charset="0"/>
                <a:cs typeface="Times New Roman" pitchFamily="18" charset="0"/>
              </a:rPr>
              <a:t> </a:t>
            </a:r>
            <a:r>
              <a:rPr lang="en-US" sz="2400" dirty="0" err="1">
                <a:effectLst>
                  <a:outerShdw blurRad="38100" dist="38100" dir="2700000" algn="tl">
                    <a:srgbClr val="C0C0C0"/>
                  </a:outerShdw>
                </a:effectLst>
                <a:latin typeface="Times New Roman" pitchFamily="18" charset="0"/>
                <a:cs typeface="Times New Roman" pitchFamily="18" charset="0"/>
              </a:rPr>
              <a:t>khoảng</a:t>
            </a:r>
            <a:r>
              <a:rPr lang="en-US" sz="2400" dirty="0">
                <a:effectLst>
                  <a:outerShdw blurRad="38100" dist="38100" dir="2700000" algn="tl">
                    <a:srgbClr val="C0C0C0"/>
                  </a:outerShdw>
                </a:effectLst>
                <a:latin typeface="Times New Roman" pitchFamily="18" charset="0"/>
                <a:cs typeface="Times New Roman" pitchFamily="18" charset="0"/>
              </a:rPr>
              <a:t>: </a:t>
            </a:r>
          </a:p>
        </p:txBody>
      </p:sp>
      <p:sp>
        <p:nvSpPr>
          <p:cNvPr id="29703" name="Rectangle 8"/>
          <p:cNvSpPr>
            <a:spLocks noChangeArrowheads="1"/>
          </p:cNvSpPr>
          <p:nvPr/>
        </p:nvSpPr>
        <p:spPr bwMode="auto">
          <a:xfrm>
            <a:off x="4479925" y="278923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sz="2000"/>
          </a:p>
        </p:txBody>
      </p:sp>
      <p:grpSp>
        <p:nvGrpSpPr>
          <p:cNvPr id="91161" name="Group 25"/>
          <p:cNvGrpSpPr>
            <a:grpSpLocks/>
          </p:cNvGrpSpPr>
          <p:nvPr/>
        </p:nvGrpSpPr>
        <p:grpSpPr bwMode="auto">
          <a:xfrm>
            <a:off x="4876800" y="3628982"/>
            <a:ext cx="1347787" cy="838200"/>
            <a:chOff x="3661" y="2313"/>
            <a:chExt cx="969" cy="541"/>
          </a:xfrm>
        </p:grpSpPr>
        <p:sp>
          <p:nvSpPr>
            <p:cNvPr id="29718" name="Rectangle 10"/>
            <p:cNvSpPr>
              <a:spLocks noChangeArrowheads="1"/>
            </p:cNvSpPr>
            <p:nvPr/>
          </p:nvSpPr>
          <p:spPr bwMode="auto">
            <a:xfrm>
              <a:off x="3661" y="2313"/>
              <a:ext cx="969" cy="541"/>
            </a:xfrm>
            <a:prstGeom prst="rect">
              <a:avLst/>
            </a:prstGeom>
            <a:solidFill>
              <a:schemeClr val="accent1">
                <a:alpha val="47842"/>
              </a:schemeClr>
            </a:solidFill>
            <a:ln w="38100" algn="ctr">
              <a:solidFill>
                <a:srgbClr val="FF451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000"/>
            </a:p>
          </p:txBody>
        </p:sp>
        <p:graphicFrame>
          <p:nvGraphicFramePr>
            <p:cNvPr id="29719" name="Object 11"/>
            <p:cNvGraphicFramePr>
              <a:graphicFrameLocks noChangeAspect="1"/>
            </p:cNvGraphicFramePr>
            <p:nvPr>
              <p:extLst>
                <p:ext uri="{D42A27DB-BD31-4B8C-83A1-F6EECF244321}">
                  <p14:modId xmlns:p14="http://schemas.microsoft.com/office/powerpoint/2010/main" val="613295855"/>
                </p:ext>
              </p:extLst>
            </p:nvPr>
          </p:nvGraphicFramePr>
          <p:xfrm>
            <a:off x="3717" y="2351"/>
            <a:ext cx="856" cy="469"/>
          </p:xfrm>
          <a:graphic>
            <a:graphicData uri="http://schemas.openxmlformats.org/presentationml/2006/ole">
              <mc:AlternateContent xmlns:mc="http://schemas.openxmlformats.org/markup-compatibility/2006">
                <mc:Choice xmlns:v="urn:schemas-microsoft-com:vml" Requires="v">
                  <p:oleObj spid="_x0000_s2117" name="Equation" r:id="rId5" imgW="672808" imgH="431613" progId="Equation.3">
                    <p:embed/>
                  </p:oleObj>
                </mc:Choice>
                <mc:Fallback>
                  <p:oleObj name="Equation" r:id="rId5" imgW="672808" imgH="431613"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7" y="2351"/>
                          <a:ext cx="856"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91148" name="Text Box 12"/>
          <p:cNvSpPr txBox="1">
            <a:spLocks noChangeArrowheads="1"/>
          </p:cNvSpPr>
          <p:nvPr/>
        </p:nvSpPr>
        <p:spPr bwMode="auto">
          <a:xfrm>
            <a:off x="454025" y="4563052"/>
            <a:ext cx="82359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lgn="l">
              <a:defRPr>
                <a:solidFill>
                  <a:schemeClr val="tx1"/>
                </a:solidFill>
                <a:latin typeface="Times New Roman" pitchFamily="18" charset="0"/>
              </a:defRPr>
            </a:lvl1pPr>
            <a:lvl2pPr algn="l">
              <a:defRPr>
                <a:solidFill>
                  <a:schemeClr val="tx1"/>
                </a:solidFill>
                <a:latin typeface="Times New Roman" pitchFamily="18" charset="0"/>
              </a:defRPr>
            </a:lvl2pPr>
            <a:lvl3pPr algn="l">
              <a:defRPr>
                <a:solidFill>
                  <a:schemeClr val="tx1"/>
                </a:solidFill>
                <a:latin typeface="Times New Roman" pitchFamily="18" charset="0"/>
              </a:defRPr>
            </a:lvl3pPr>
            <a:lvl4pPr algn="l">
              <a:defRPr>
                <a:solidFill>
                  <a:schemeClr val="tx1"/>
                </a:solidFill>
                <a:latin typeface="Times New Roman" pitchFamily="18" charset="0"/>
              </a:defRPr>
            </a:lvl4pPr>
            <a:lvl5pPr algn="l">
              <a:defRPr>
                <a:solidFill>
                  <a:schemeClr val="tx1"/>
                </a:solidFill>
                <a:latin typeface="Times New Roman" pitchFamily="18" charset="0"/>
              </a:defRPr>
            </a:lvl5pPr>
            <a:lvl6pPr fontAlgn="base">
              <a:spcBef>
                <a:spcPct val="0"/>
              </a:spcBef>
              <a:spcAft>
                <a:spcPct val="0"/>
              </a:spcAft>
              <a:defRPr>
                <a:solidFill>
                  <a:schemeClr val="tx1"/>
                </a:solidFill>
                <a:latin typeface="Times New Roman" pitchFamily="18" charset="0"/>
              </a:defRPr>
            </a:lvl6pPr>
            <a:lvl7pPr fontAlgn="base">
              <a:spcBef>
                <a:spcPct val="0"/>
              </a:spcBef>
              <a:spcAft>
                <a:spcPct val="0"/>
              </a:spcAft>
              <a:defRPr>
                <a:solidFill>
                  <a:schemeClr val="tx1"/>
                </a:solidFill>
                <a:latin typeface="Times New Roman" pitchFamily="18" charset="0"/>
              </a:defRPr>
            </a:lvl7pPr>
            <a:lvl8pPr fontAlgn="base">
              <a:spcBef>
                <a:spcPct val="0"/>
              </a:spcBef>
              <a:spcAft>
                <a:spcPct val="0"/>
              </a:spcAft>
              <a:defRPr>
                <a:solidFill>
                  <a:schemeClr val="tx1"/>
                </a:solidFill>
                <a:latin typeface="Times New Roman" pitchFamily="18" charset="0"/>
              </a:defRPr>
            </a:lvl8pPr>
            <a:lvl9pPr fontAlgn="base">
              <a:spcBef>
                <a:spcPct val="0"/>
              </a:spcBef>
              <a:spcAft>
                <a:spcPct val="0"/>
              </a:spcAft>
              <a:defRPr>
                <a:solidFill>
                  <a:schemeClr val="tx1"/>
                </a:solidFill>
                <a:latin typeface="Times New Roman" pitchFamily="18" charset="0"/>
              </a:defRPr>
            </a:lvl9pPr>
          </a:lstStyle>
          <a:p>
            <a:pPr eaLnBrk="1" hangingPunct="1">
              <a:spcBef>
                <a:spcPct val="50000"/>
              </a:spcBef>
              <a:defRPr/>
            </a:pPr>
            <a:r>
              <a:rPr lang="en-US" sz="2400" dirty="0" smtClean="0">
                <a:solidFill>
                  <a:srgbClr val="FF0066"/>
                </a:solidFill>
                <a:effectLst>
                  <a:outerShdw blurRad="38100" dist="38100" dir="2700000" algn="tl">
                    <a:srgbClr val="C0C0C0"/>
                  </a:outerShdw>
                </a:effectLst>
                <a:cs typeface="Times New Roman" pitchFamily="18" charset="0"/>
              </a:rPr>
              <a:t>+</a:t>
            </a:r>
            <a:r>
              <a:rPr lang="en-US" sz="2400" dirty="0" smtClean="0">
                <a:effectLst>
                  <a:outerShdw blurRad="38100" dist="38100" dir="2700000" algn="tl">
                    <a:srgbClr val="C0C0C0"/>
                  </a:outerShdw>
                </a:effectLst>
                <a:cs typeface="Times New Roman" pitchFamily="18" charset="0"/>
              </a:rPr>
              <a:t> </a:t>
            </a:r>
            <a:r>
              <a:rPr lang="en-US" sz="2400" dirty="0" err="1" smtClean="0">
                <a:effectLst>
                  <a:outerShdw blurRad="38100" dist="38100" dir="2700000" algn="tl">
                    <a:srgbClr val="C0C0C0"/>
                  </a:outerShdw>
                </a:effectLst>
                <a:cs typeface="Times New Roman" pitchFamily="18" charset="0"/>
              </a:rPr>
              <a:t>Nếu</a:t>
            </a:r>
            <a:r>
              <a:rPr lang="en-US" sz="2400" dirty="0" smtClean="0">
                <a:effectLst>
                  <a:outerShdw blurRad="38100" dist="38100" dir="2700000" algn="tl">
                    <a:srgbClr val="C0C0C0"/>
                  </a:outerShdw>
                </a:effectLst>
                <a:cs typeface="Times New Roman" pitchFamily="18" charset="0"/>
              </a:rPr>
              <a:t>  k = 0 </a:t>
            </a:r>
            <a:r>
              <a:rPr lang="en-US" sz="2400" dirty="0" err="1" smtClean="0">
                <a:effectLst>
                  <a:outerShdw blurRad="38100" dist="38100" dir="2700000" algn="tl">
                    <a:srgbClr val="C0C0C0"/>
                  </a:outerShdw>
                </a:effectLst>
                <a:cs typeface="Times New Roman" pitchFamily="18" charset="0"/>
              </a:rPr>
              <a:t>thì</a:t>
            </a:r>
            <a:r>
              <a:rPr lang="en-US" sz="2400" dirty="0" smtClean="0">
                <a:effectLst>
                  <a:outerShdw blurRad="38100" dist="38100" dir="2700000" algn="tl">
                    <a:srgbClr val="C0C0C0"/>
                  </a:outerShdw>
                </a:effectLst>
                <a:cs typeface="Times New Roman" pitchFamily="18" charset="0"/>
              </a:rPr>
              <a:t> x = 0, </a:t>
            </a:r>
            <a:r>
              <a:rPr lang="en-US" sz="2400" dirty="0" err="1" smtClean="0">
                <a:effectLst>
                  <a:outerShdw blurRad="38100" dist="38100" dir="2700000" algn="tl">
                    <a:srgbClr val="C0C0C0"/>
                  </a:outerShdw>
                </a:effectLst>
                <a:cs typeface="Times New Roman" pitchFamily="18" charset="0"/>
              </a:rPr>
              <a:t>tức</a:t>
            </a:r>
            <a:r>
              <a:rPr lang="en-US" sz="2400" dirty="0" smtClean="0">
                <a:effectLst>
                  <a:outerShdw blurRad="38100" dist="38100" dir="2700000" algn="tl">
                    <a:srgbClr val="C0C0C0"/>
                  </a:outerShdw>
                </a:effectLst>
                <a:cs typeface="Times New Roman" pitchFamily="18" charset="0"/>
              </a:rPr>
              <a:t> A </a:t>
            </a:r>
            <a:r>
              <a:rPr lang="en-US" sz="2400" dirty="0" err="1" smtClean="0">
                <a:effectLst>
                  <a:outerShdw blurRad="38100" dist="38100" dir="2700000" algn="tl">
                    <a:srgbClr val="C0C0C0"/>
                  </a:outerShdw>
                </a:effectLst>
                <a:cs typeface="Times New Roman" pitchFamily="18" charset="0"/>
              </a:rPr>
              <a:t>trùng</a:t>
            </a:r>
            <a:r>
              <a:rPr lang="en-US" sz="2400" dirty="0" smtClean="0">
                <a:effectLst>
                  <a:outerShdw blurRad="38100" dist="38100" dir="2700000" algn="tl">
                    <a:srgbClr val="C0C0C0"/>
                  </a:outerShdw>
                </a:effectLst>
                <a:cs typeface="Times New Roman" pitchFamily="18" charset="0"/>
              </a:rPr>
              <a:t> O. </a:t>
            </a:r>
            <a:r>
              <a:rPr lang="en-US" sz="2400" dirty="0" err="1" smtClean="0">
                <a:effectLst>
                  <a:outerShdw blurRad="38100" dist="38100" dir="2700000" algn="tl">
                    <a:srgbClr val="C0C0C0"/>
                  </a:outerShdw>
                </a:effectLst>
                <a:cs typeface="Times New Roman" pitchFamily="18" charset="0"/>
              </a:rPr>
              <a:t>Như</a:t>
            </a:r>
            <a:r>
              <a:rPr lang="en-US" sz="2400" dirty="0" smtClean="0">
                <a:effectLst>
                  <a:outerShdw blurRad="38100" dist="38100" dir="2700000" algn="tl">
                    <a:srgbClr val="C0C0C0"/>
                  </a:outerShdw>
                </a:effectLst>
                <a:cs typeface="Times New Roman" pitchFamily="18" charset="0"/>
              </a:rPr>
              <a:t> </a:t>
            </a:r>
            <a:r>
              <a:rPr lang="en-US" sz="2400" dirty="0" err="1" smtClean="0">
                <a:effectLst>
                  <a:outerShdw blurRad="38100" dist="38100" dir="2700000" algn="tl">
                    <a:srgbClr val="C0C0C0"/>
                  </a:outerShdw>
                </a:effectLst>
                <a:cs typeface="Times New Roman" pitchFamily="18" charset="0"/>
              </a:rPr>
              <a:t>vậy</a:t>
            </a:r>
            <a:r>
              <a:rPr lang="en-US" sz="2400" dirty="0" smtClean="0">
                <a:effectLst>
                  <a:outerShdw blurRad="38100" dist="38100" dir="2700000" algn="tl">
                    <a:srgbClr val="C0C0C0"/>
                  </a:outerShdw>
                </a:effectLst>
                <a:cs typeface="Times New Roman" pitchFamily="18" charset="0"/>
              </a:rPr>
              <a:t> , </a:t>
            </a:r>
            <a:r>
              <a:rPr lang="en-US" sz="2400" dirty="0" err="1" smtClean="0">
                <a:effectLst>
                  <a:outerShdw blurRad="38100" dist="38100" dir="2700000" algn="tl">
                    <a:srgbClr val="C0C0C0"/>
                  </a:outerShdw>
                </a:effectLst>
                <a:cs typeface="Times New Roman" pitchFamily="18" charset="0"/>
              </a:rPr>
              <a:t>tại</a:t>
            </a:r>
            <a:r>
              <a:rPr lang="en-US" sz="2400" dirty="0" smtClean="0">
                <a:effectLst>
                  <a:outerShdw blurRad="38100" dist="38100" dir="2700000" algn="tl">
                    <a:srgbClr val="C0C0C0"/>
                  </a:outerShdw>
                </a:effectLst>
                <a:cs typeface="Times New Roman" pitchFamily="18" charset="0"/>
              </a:rPr>
              <a:t> O </a:t>
            </a:r>
            <a:r>
              <a:rPr lang="en-US" sz="2400" dirty="0" err="1" smtClean="0">
                <a:effectLst>
                  <a:outerShdw blurRad="38100" dist="38100" dir="2700000" algn="tl">
                    <a:srgbClr val="C0C0C0"/>
                  </a:outerShdw>
                </a:effectLst>
                <a:cs typeface="Times New Roman" pitchFamily="18" charset="0"/>
              </a:rPr>
              <a:t>có</a:t>
            </a:r>
            <a:r>
              <a:rPr lang="en-US" sz="2400" dirty="0" smtClean="0">
                <a:effectLst>
                  <a:outerShdw blurRad="38100" dist="38100" dir="2700000" algn="tl">
                    <a:srgbClr val="C0C0C0"/>
                  </a:outerShdw>
                </a:effectLst>
                <a:cs typeface="Times New Roman" pitchFamily="18" charset="0"/>
              </a:rPr>
              <a:t> </a:t>
            </a:r>
            <a:r>
              <a:rPr lang="en-US" sz="2400" dirty="0" err="1" smtClean="0">
                <a:effectLst>
                  <a:outerShdw blurRad="38100" dist="38100" dir="2700000" algn="tl">
                    <a:srgbClr val="C0C0C0"/>
                  </a:outerShdw>
                </a:effectLst>
                <a:cs typeface="Times New Roman" pitchFamily="18" charset="0"/>
              </a:rPr>
              <a:t>một</a:t>
            </a:r>
            <a:r>
              <a:rPr lang="en-US" sz="2400" dirty="0" smtClean="0">
                <a:effectLst>
                  <a:outerShdw blurRad="38100" dist="38100" dir="2700000" algn="tl">
                    <a:srgbClr val="C0C0C0"/>
                  </a:outerShdw>
                </a:effectLst>
                <a:cs typeface="Times New Roman" pitchFamily="18" charset="0"/>
              </a:rPr>
              <a:t> </a:t>
            </a:r>
            <a:r>
              <a:rPr lang="en-US" sz="2400" dirty="0" err="1" smtClean="0">
                <a:effectLst>
                  <a:outerShdw blurRad="38100" dist="38100" dir="2700000" algn="tl">
                    <a:srgbClr val="C0C0C0"/>
                  </a:outerShdw>
                </a:effectLst>
                <a:cs typeface="Times New Roman" pitchFamily="18" charset="0"/>
              </a:rPr>
              <a:t>vân</a:t>
            </a:r>
            <a:r>
              <a:rPr lang="en-US" sz="2400" dirty="0" smtClean="0">
                <a:effectLst>
                  <a:outerShdw blurRad="38100" dist="38100" dir="2700000" algn="tl">
                    <a:srgbClr val="C0C0C0"/>
                  </a:outerShdw>
                </a:effectLst>
                <a:cs typeface="Times New Roman" pitchFamily="18" charset="0"/>
              </a:rPr>
              <a:t> </a:t>
            </a:r>
            <a:r>
              <a:rPr lang="en-US" sz="2400" dirty="0" err="1" smtClean="0">
                <a:effectLst>
                  <a:outerShdw blurRad="38100" dist="38100" dir="2700000" algn="tl">
                    <a:srgbClr val="C0C0C0"/>
                  </a:outerShdw>
                </a:effectLst>
                <a:cs typeface="Times New Roman" pitchFamily="18" charset="0"/>
              </a:rPr>
              <a:t>sáng</a:t>
            </a:r>
            <a:r>
              <a:rPr lang="en-US" sz="2400" dirty="0" smtClean="0">
                <a:effectLst>
                  <a:outerShdw blurRad="38100" dist="38100" dir="2700000" algn="tl">
                    <a:srgbClr val="C0C0C0"/>
                  </a:outerShdw>
                </a:effectLst>
                <a:cs typeface="Times New Roman" pitchFamily="18" charset="0"/>
              </a:rPr>
              <a:t>, </a:t>
            </a:r>
            <a:r>
              <a:rPr lang="en-US" sz="2400" dirty="0" err="1" smtClean="0">
                <a:effectLst>
                  <a:outerShdw blurRad="38100" dist="38100" dir="2700000" algn="tl">
                    <a:srgbClr val="C0C0C0"/>
                  </a:outerShdw>
                </a:effectLst>
                <a:cs typeface="Times New Roman" pitchFamily="18" charset="0"/>
              </a:rPr>
              <a:t>gọi</a:t>
            </a:r>
            <a:r>
              <a:rPr lang="en-US" sz="2400" dirty="0" smtClean="0">
                <a:effectLst>
                  <a:outerShdw blurRad="38100" dist="38100" dir="2700000" algn="tl">
                    <a:srgbClr val="C0C0C0"/>
                  </a:outerShdw>
                </a:effectLst>
                <a:cs typeface="Times New Roman" pitchFamily="18" charset="0"/>
              </a:rPr>
              <a:t> </a:t>
            </a:r>
            <a:r>
              <a:rPr lang="en-US" sz="2400" dirty="0" err="1" smtClean="0">
                <a:effectLst>
                  <a:outerShdw blurRad="38100" dist="38100" dir="2700000" algn="tl">
                    <a:srgbClr val="C0C0C0"/>
                  </a:outerShdw>
                </a:effectLst>
                <a:cs typeface="Times New Roman" pitchFamily="18" charset="0"/>
              </a:rPr>
              <a:t>là</a:t>
            </a:r>
            <a:r>
              <a:rPr lang="en-US" sz="2400" dirty="0" smtClean="0">
                <a:effectLst>
                  <a:outerShdw blurRad="38100" dist="38100" dir="2700000" algn="tl">
                    <a:srgbClr val="C0C0C0"/>
                  </a:outerShdw>
                </a:effectLst>
                <a:cs typeface="Times New Roman" pitchFamily="18" charset="0"/>
              </a:rPr>
              <a:t> </a:t>
            </a:r>
            <a:r>
              <a:rPr lang="en-US" sz="2400" dirty="0" err="1" smtClean="0">
                <a:effectLst>
                  <a:outerShdw blurRad="38100" dist="38100" dir="2700000" algn="tl">
                    <a:srgbClr val="C0C0C0"/>
                  </a:outerShdw>
                </a:effectLst>
                <a:cs typeface="Times New Roman" pitchFamily="18" charset="0"/>
              </a:rPr>
              <a:t>vân</a:t>
            </a:r>
            <a:r>
              <a:rPr lang="en-US" sz="2400" dirty="0" smtClean="0">
                <a:effectLst>
                  <a:outerShdw blurRad="38100" dist="38100" dir="2700000" algn="tl">
                    <a:srgbClr val="C0C0C0"/>
                  </a:outerShdw>
                </a:effectLst>
                <a:cs typeface="Times New Roman" pitchFamily="18" charset="0"/>
              </a:rPr>
              <a:t> </a:t>
            </a:r>
            <a:r>
              <a:rPr lang="en-US" sz="2400" dirty="0" err="1" smtClean="0">
                <a:effectLst>
                  <a:outerShdw blurRad="38100" dist="38100" dir="2700000" algn="tl">
                    <a:srgbClr val="C0C0C0"/>
                  </a:outerShdw>
                </a:effectLst>
                <a:cs typeface="Times New Roman" pitchFamily="18" charset="0"/>
              </a:rPr>
              <a:t>trung</a:t>
            </a:r>
            <a:r>
              <a:rPr lang="en-US" sz="2400" dirty="0" smtClean="0">
                <a:effectLst>
                  <a:outerShdw blurRad="38100" dist="38100" dir="2700000" algn="tl">
                    <a:srgbClr val="C0C0C0"/>
                  </a:outerShdw>
                </a:effectLst>
                <a:cs typeface="Times New Roman" pitchFamily="18" charset="0"/>
              </a:rPr>
              <a:t> </a:t>
            </a:r>
            <a:r>
              <a:rPr lang="en-US" sz="2400" dirty="0" err="1" smtClean="0">
                <a:effectLst>
                  <a:outerShdw blurRad="38100" dist="38100" dir="2700000" algn="tl">
                    <a:srgbClr val="C0C0C0"/>
                  </a:outerShdw>
                </a:effectLst>
                <a:cs typeface="Times New Roman" pitchFamily="18" charset="0"/>
              </a:rPr>
              <a:t>tâm</a:t>
            </a:r>
            <a:r>
              <a:rPr lang="en-US" sz="2400" dirty="0" smtClean="0">
                <a:effectLst>
                  <a:outerShdw blurRad="38100" dist="38100" dir="2700000" algn="tl">
                    <a:srgbClr val="C0C0C0"/>
                  </a:outerShdw>
                </a:effectLst>
                <a:cs typeface="Times New Roman" pitchFamily="18" charset="0"/>
              </a:rPr>
              <a:t>. </a:t>
            </a:r>
          </a:p>
        </p:txBody>
      </p:sp>
      <p:sp>
        <p:nvSpPr>
          <p:cNvPr id="91149" name="Text Box 13"/>
          <p:cNvSpPr txBox="1">
            <a:spLocks noChangeArrowheads="1"/>
          </p:cNvSpPr>
          <p:nvPr/>
        </p:nvSpPr>
        <p:spPr bwMode="auto">
          <a:xfrm>
            <a:off x="481734" y="5402996"/>
            <a:ext cx="824619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4625" indent="-174625" algn="l">
              <a:defRPr>
                <a:solidFill>
                  <a:schemeClr val="tx1"/>
                </a:solidFill>
                <a:latin typeface="Times New Roman" pitchFamily="18" charset="0"/>
              </a:defRPr>
            </a:lvl1pPr>
            <a:lvl2pPr algn="l">
              <a:defRPr>
                <a:solidFill>
                  <a:schemeClr val="tx1"/>
                </a:solidFill>
                <a:latin typeface="Times New Roman" pitchFamily="18" charset="0"/>
              </a:defRPr>
            </a:lvl2pPr>
            <a:lvl3pPr algn="l">
              <a:defRPr>
                <a:solidFill>
                  <a:schemeClr val="tx1"/>
                </a:solidFill>
                <a:latin typeface="Times New Roman" pitchFamily="18" charset="0"/>
              </a:defRPr>
            </a:lvl3pPr>
            <a:lvl4pPr algn="l">
              <a:defRPr>
                <a:solidFill>
                  <a:schemeClr val="tx1"/>
                </a:solidFill>
                <a:latin typeface="Times New Roman" pitchFamily="18" charset="0"/>
              </a:defRPr>
            </a:lvl4pPr>
            <a:lvl5pPr algn="l">
              <a:defRPr>
                <a:solidFill>
                  <a:schemeClr val="tx1"/>
                </a:solidFill>
                <a:latin typeface="Times New Roman" pitchFamily="18" charset="0"/>
              </a:defRPr>
            </a:lvl5pPr>
            <a:lvl6pPr fontAlgn="base">
              <a:spcBef>
                <a:spcPct val="0"/>
              </a:spcBef>
              <a:spcAft>
                <a:spcPct val="0"/>
              </a:spcAft>
              <a:defRPr>
                <a:solidFill>
                  <a:schemeClr val="tx1"/>
                </a:solidFill>
                <a:latin typeface="Times New Roman" pitchFamily="18" charset="0"/>
              </a:defRPr>
            </a:lvl6pPr>
            <a:lvl7pPr fontAlgn="base">
              <a:spcBef>
                <a:spcPct val="0"/>
              </a:spcBef>
              <a:spcAft>
                <a:spcPct val="0"/>
              </a:spcAft>
              <a:defRPr>
                <a:solidFill>
                  <a:schemeClr val="tx1"/>
                </a:solidFill>
                <a:latin typeface="Times New Roman" pitchFamily="18" charset="0"/>
              </a:defRPr>
            </a:lvl7pPr>
            <a:lvl8pPr fontAlgn="base">
              <a:spcBef>
                <a:spcPct val="0"/>
              </a:spcBef>
              <a:spcAft>
                <a:spcPct val="0"/>
              </a:spcAft>
              <a:defRPr>
                <a:solidFill>
                  <a:schemeClr val="tx1"/>
                </a:solidFill>
                <a:latin typeface="Times New Roman" pitchFamily="18" charset="0"/>
              </a:defRPr>
            </a:lvl8pPr>
            <a:lvl9pPr fontAlgn="base">
              <a:spcBef>
                <a:spcPct val="0"/>
              </a:spcBef>
              <a:spcAft>
                <a:spcPct val="0"/>
              </a:spcAft>
              <a:defRPr>
                <a:solidFill>
                  <a:schemeClr val="tx1"/>
                </a:solidFill>
                <a:latin typeface="Times New Roman" pitchFamily="18" charset="0"/>
              </a:defRPr>
            </a:lvl9pPr>
          </a:lstStyle>
          <a:p>
            <a:pPr eaLnBrk="1" hangingPunct="1">
              <a:spcBef>
                <a:spcPct val="50000"/>
              </a:spcBef>
              <a:defRPr/>
            </a:pPr>
            <a:r>
              <a:rPr lang="en-US" sz="2400" b="1" dirty="0" smtClean="0">
                <a:solidFill>
                  <a:srgbClr val="FF0066"/>
                </a:solidFill>
                <a:effectLst>
                  <a:outerShdw blurRad="38100" dist="38100" dir="2700000" algn="tl">
                    <a:srgbClr val="C0C0C0"/>
                  </a:outerShdw>
                </a:effectLst>
              </a:rPr>
              <a:t>+</a:t>
            </a:r>
            <a:r>
              <a:rPr lang="en-US" sz="2400" b="1" dirty="0" smtClean="0">
                <a:effectLst>
                  <a:outerShdw blurRad="38100" dist="38100" dir="2700000" algn="tl">
                    <a:srgbClr val="C0C0C0"/>
                  </a:outerShdw>
                </a:effectLst>
              </a:rPr>
              <a:t> </a:t>
            </a:r>
            <a:r>
              <a:rPr lang="en-US" sz="2400" dirty="0" err="1" smtClean="0"/>
              <a:t>Hai</a:t>
            </a:r>
            <a:r>
              <a:rPr lang="en-US" sz="2400" dirty="0" smtClean="0"/>
              <a:t> </a:t>
            </a:r>
            <a:r>
              <a:rPr lang="en-US" sz="2400" dirty="0" err="1" smtClean="0"/>
              <a:t>bên</a:t>
            </a:r>
            <a:r>
              <a:rPr lang="en-US" sz="2400" dirty="0" smtClean="0"/>
              <a:t> </a:t>
            </a:r>
            <a:r>
              <a:rPr lang="en-US" sz="2400" dirty="0" err="1" smtClean="0"/>
              <a:t>vân</a:t>
            </a:r>
            <a:r>
              <a:rPr lang="en-US" sz="2400" dirty="0" smtClean="0"/>
              <a:t> </a:t>
            </a:r>
            <a:r>
              <a:rPr lang="en-US" sz="2400" dirty="0" err="1" smtClean="0"/>
              <a:t>trung</a:t>
            </a:r>
            <a:r>
              <a:rPr lang="en-US" sz="2400" dirty="0" smtClean="0"/>
              <a:t> </a:t>
            </a:r>
            <a:r>
              <a:rPr lang="en-US" sz="2400" dirty="0" err="1" smtClean="0"/>
              <a:t>tâm</a:t>
            </a:r>
            <a:r>
              <a:rPr lang="en-US" sz="2400" dirty="0" smtClean="0"/>
              <a:t> </a:t>
            </a:r>
            <a:r>
              <a:rPr lang="en-US" sz="2400" dirty="0" err="1" smtClean="0"/>
              <a:t>là</a:t>
            </a:r>
            <a:r>
              <a:rPr lang="en-US" sz="2400" dirty="0" smtClean="0"/>
              <a:t> </a:t>
            </a:r>
            <a:r>
              <a:rPr lang="en-US" sz="2400" dirty="0" err="1" smtClean="0"/>
              <a:t>các</a:t>
            </a:r>
            <a:r>
              <a:rPr lang="en-US" sz="2400" dirty="0" smtClean="0"/>
              <a:t> </a:t>
            </a:r>
            <a:r>
              <a:rPr lang="en-US" sz="2400" dirty="0" err="1" smtClean="0"/>
              <a:t>vân</a:t>
            </a:r>
            <a:r>
              <a:rPr lang="en-US" sz="2400" dirty="0" smtClean="0"/>
              <a:t> </a:t>
            </a:r>
            <a:r>
              <a:rPr lang="en-US" sz="2400" dirty="0" err="1" smtClean="0"/>
              <a:t>sáng</a:t>
            </a:r>
            <a:r>
              <a:rPr lang="en-US" sz="2400" dirty="0" smtClean="0"/>
              <a:t> </a:t>
            </a:r>
            <a:r>
              <a:rPr lang="en-US" sz="2400" dirty="0" err="1" smtClean="0"/>
              <a:t>bậc</a:t>
            </a:r>
            <a:r>
              <a:rPr lang="en-US" sz="2400" dirty="0" smtClean="0"/>
              <a:t> 1 (</a:t>
            </a:r>
            <a:r>
              <a:rPr lang="en-US" sz="2400" dirty="0" err="1" smtClean="0"/>
              <a:t>ứng</a:t>
            </a:r>
            <a:r>
              <a:rPr lang="en-US" sz="2400" dirty="0" smtClean="0"/>
              <a:t> </a:t>
            </a:r>
            <a:r>
              <a:rPr lang="en-US" sz="2400" dirty="0" err="1" smtClean="0"/>
              <a:t>với</a:t>
            </a:r>
            <a:r>
              <a:rPr lang="en-US" sz="2400" dirty="0" smtClean="0"/>
              <a:t> k = </a:t>
            </a:r>
            <a:r>
              <a:rPr lang="en-US" sz="2400" dirty="0" smtClean="0">
                <a:cs typeface="Times New Roman" pitchFamily="18" charset="0"/>
              </a:rPr>
              <a:t>± </a:t>
            </a:r>
            <a:r>
              <a:rPr lang="en-US" sz="2400" dirty="0" smtClean="0"/>
              <a:t>1), </a:t>
            </a:r>
            <a:r>
              <a:rPr lang="en-US" sz="2400" dirty="0" err="1" smtClean="0"/>
              <a:t>vân</a:t>
            </a:r>
            <a:r>
              <a:rPr lang="en-US" sz="2400" dirty="0" smtClean="0"/>
              <a:t> </a:t>
            </a:r>
            <a:r>
              <a:rPr lang="en-US" sz="2400" dirty="0" err="1" smtClean="0"/>
              <a:t>sáng</a:t>
            </a:r>
            <a:r>
              <a:rPr lang="en-US" sz="2400" dirty="0" smtClean="0"/>
              <a:t> </a:t>
            </a:r>
            <a:r>
              <a:rPr lang="en-US" sz="2400" dirty="0" err="1" smtClean="0"/>
              <a:t>bậc</a:t>
            </a:r>
            <a:r>
              <a:rPr lang="en-US" sz="2400" dirty="0" smtClean="0"/>
              <a:t> 2 (</a:t>
            </a:r>
            <a:r>
              <a:rPr lang="en-US" sz="2400" dirty="0" err="1" smtClean="0"/>
              <a:t>ứng</a:t>
            </a:r>
            <a:r>
              <a:rPr lang="en-US" sz="2400" dirty="0" smtClean="0"/>
              <a:t> </a:t>
            </a:r>
            <a:r>
              <a:rPr lang="en-US" sz="2400" dirty="0" err="1" smtClean="0"/>
              <a:t>với</a:t>
            </a:r>
            <a:r>
              <a:rPr lang="en-US" sz="2400" dirty="0" smtClean="0"/>
              <a:t> k = </a:t>
            </a:r>
            <a:r>
              <a:rPr lang="en-US" sz="2400" dirty="0" smtClean="0">
                <a:cs typeface="Times New Roman" pitchFamily="18" charset="0"/>
              </a:rPr>
              <a:t>± </a:t>
            </a:r>
            <a:r>
              <a:rPr lang="en-US" sz="2400" dirty="0" smtClean="0"/>
              <a:t>2)... </a:t>
            </a:r>
          </a:p>
        </p:txBody>
      </p:sp>
      <p:sp>
        <p:nvSpPr>
          <p:cNvPr id="91158" name="Rectangle 22"/>
          <p:cNvSpPr>
            <a:spLocks noChangeArrowheads="1"/>
          </p:cNvSpPr>
          <p:nvPr/>
        </p:nvSpPr>
        <p:spPr bwMode="auto">
          <a:xfrm>
            <a:off x="827088" y="1940849"/>
            <a:ext cx="29350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defRPr/>
            </a:pPr>
            <a:r>
              <a:rPr lang="en-US" sz="2400" dirty="0" err="1">
                <a:effectLst>
                  <a:outerShdw blurRad="38100" dist="38100" dir="2700000" algn="tl">
                    <a:srgbClr val="C0C0C0"/>
                  </a:outerShdw>
                </a:effectLst>
                <a:latin typeface="Times New Roman" pitchFamily="18" charset="0"/>
                <a:cs typeface="Times New Roman" pitchFamily="18" charset="0"/>
              </a:rPr>
              <a:t>Tại</a:t>
            </a:r>
            <a:r>
              <a:rPr lang="en-US" sz="2400" dirty="0">
                <a:effectLst>
                  <a:outerShdw blurRad="38100" dist="38100" dir="2700000" algn="tl">
                    <a:srgbClr val="C0C0C0"/>
                  </a:outerShdw>
                </a:effectLst>
                <a:latin typeface="Times New Roman" pitchFamily="18" charset="0"/>
                <a:cs typeface="Times New Roman" pitchFamily="18" charset="0"/>
              </a:rPr>
              <a:t> A </a:t>
            </a:r>
            <a:r>
              <a:rPr lang="en-US" sz="2400" dirty="0" err="1">
                <a:effectLst>
                  <a:outerShdw blurRad="38100" dist="38100" dir="2700000" algn="tl">
                    <a:srgbClr val="C0C0C0"/>
                  </a:outerShdw>
                </a:effectLst>
                <a:latin typeface="Times New Roman" pitchFamily="18" charset="0"/>
                <a:cs typeface="Times New Roman" pitchFamily="18" charset="0"/>
              </a:rPr>
              <a:t>là</a:t>
            </a:r>
            <a:r>
              <a:rPr lang="en-US" sz="2400" dirty="0">
                <a:effectLst>
                  <a:outerShdw blurRad="38100" dist="38100" dir="2700000" algn="tl">
                    <a:srgbClr val="C0C0C0"/>
                  </a:outerShdw>
                </a:effectLst>
                <a:latin typeface="Times New Roman" pitchFamily="18" charset="0"/>
                <a:cs typeface="Times New Roman" pitchFamily="18" charset="0"/>
              </a:rPr>
              <a:t> </a:t>
            </a:r>
            <a:r>
              <a:rPr lang="en-US" sz="2400" dirty="0" err="1">
                <a:effectLst>
                  <a:outerShdw blurRad="38100" dist="38100" dir="2700000" algn="tl">
                    <a:srgbClr val="C0C0C0"/>
                  </a:outerShdw>
                </a:effectLst>
                <a:latin typeface="Times New Roman" pitchFamily="18" charset="0"/>
                <a:cs typeface="Times New Roman" pitchFamily="18" charset="0"/>
              </a:rPr>
              <a:t>vân</a:t>
            </a:r>
            <a:r>
              <a:rPr lang="en-US" sz="2400" dirty="0">
                <a:effectLst>
                  <a:outerShdw blurRad="38100" dist="38100" dir="2700000" algn="tl">
                    <a:srgbClr val="C0C0C0"/>
                  </a:outerShdw>
                </a:effectLst>
                <a:latin typeface="Times New Roman" pitchFamily="18" charset="0"/>
                <a:cs typeface="Times New Roman" pitchFamily="18" charset="0"/>
              </a:rPr>
              <a:t> </a:t>
            </a:r>
            <a:r>
              <a:rPr lang="en-US" sz="2400" dirty="0" err="1">
                <a:effectLst>
                  <a:outerShdw blurRad="38100" dist="38100" dir="2700000" algn="tl">
                    <a:srgbClr val="C0C0C0"/>
                  </a:outerShdw>
                </a:effectLst>
                <a:latin typeface="Times New Roman" pitchFamily="18" charset="0"/>
                <a:cs typeface="Times New Roman" pitchFamily="18" charset="0"/>
              </a:rPr>
              <a:t>sáng</a:t>
            </a:r>
            <a:r>
              <a:rPr lang="en-US" sz="2400" dirty="0">
                <a:effectLst>
                  <a:outerShdw blurRad="38100" dist="38100" dir="2700000" algn="tl">
                    <a:srgbClr val="C0C0C0"/>
                  </a:outerShdw>
                </a:effectLst>
                <a:latin typeface="Times New Roman" pitchFamily="18" charset="0"/>
                <a:cs typeface="Times New Roman" pitchFamily="18" charset="0"/>
              </a:rPr>
              <a:t> </a:t>
            </a:r>
            <a:r>
              <a:rPr lang="en-US" sz="2400" dirty="0" err="1">
                <a:effectLst>
                  <a:outerShdw blurRad="38100" dist="38100" dir="2700000" algn="tl">
                    <a:srgbClr val="C0C0C0"/>
                  </a:outerShdw>
                </a:effectLst>
                <a:latin typeface="Times New Roman" pitchFamily="18" charset="0"/>
                <a:cs typeface="Times New Roman" pitchFamily="18" charset="0"/>
              </a:rPr>
              <a:t>nếu</a:t>
            </a:r>
            <a:r>
              <a:rPr lang="en-US" sz="2000" dirty="0">
                <a:effectLst>
                  <a:outerShdw blurRad="38100" dist="38100" dir="2700000" algn="tl">
                    <a:srgbClr val="C0C0C0"/>
                  </a:outerShdw>
                </a:effectLst>
              </a:rPr>
              <a:t>:</a:t>
            </a:r>
          </a:p>
        </p:txBody>
      </p:sp>
      <p:graphicFrame>
        <p:nvGraphicFramePr>
          <p:cNvPr id="29715" name="Object 24"/>
          <p:cNvGraphicFramePr>
            <a:graphicFrameLocks noChangeAspect="1"/>
          </p:cNvGraphicFramePr>
          <p:nvPr/>
        </p:nvGraphicFramePr>
        <p:xfrm>
          <a:off x="2616200" y="1739900"/>
          <a:ext cx="914400" cy="198438"/>
        </p:xfrm>
        <a:graphic>
          <a:graphicData uri="http://schemas.openxmlformats.org/presentationml/2006/ole">
            <mc:AlternateContent xmlns:mc="http://schemas.openxmlformats.org/markup-compatibility/2006">
              <mc:Choice xmlns:v="urn:schemas-microsoft-com:vml" Requires="v">
                <p:oleObj spid="_x0000_s2118" name="Equation" r:id="rId7" imgW="435285" imgH="677109" progId="Equation.DSMT4">
                  <p:embed/>
                </p:oleObj>
              </mc:Choice>
              <mc:Fallback>
                <p:oleObj name="Equation" r:id="rId7" imgW="435285" imgH="677109"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16200" y="173990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 name="Text Placeholder 1"/>
          <p:cNvSpPr txBox="1">
            <a:spLocks/>
          </p:cNvSpPr>
          <p:nvPr/>
        </p:nvSpPr>
        <p:spPr>
          <a:xfrm>
            <a:off x="1028700" y="44449"/>
            <a:ext cx="7010400" cy="750889"/>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r>
              <a:rPr lang="en-US" sz="3600" b="1" dirty="0" err="1" smtClean="0">
                <a:solidFill>
                  <a:srgbClr val="C00000"/>
                </a:solidFill>
                <a:latin typeface="Times New Roman" pitchFamily="18" charset="0"/>
                <a:cs typeface="Times New Roman" pitchFamily="18" charset="0"/>
              </a:rPr>
              <a:t>Hiện</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tượng</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giao</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thoa</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ánh</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sáng</a:t>
            </a:r>
            <a:endParaRPr lang="en-US" sz="3600" b="1" dirty="0">
              <a:solidFill>
                <a:srgbClr val="C00000"/>
              </a:solidFill>
              <a:latin typeface="Times New Roman" pitchFamily="18" charset="0"/>
              <a:cs typeface="Times New Roman" pitchFamily="18" charset="0"/>
            </a:endParaRPr>
          </a:p>
        </p:txBody>
      </p:sp>
      <p:sp>
        <p:nvSpPr>
          <p:cNvPr id="25" name="Text Box 6"/>
          <p:cNvSpPr txBox="1">
            <a:spLocks noChangeArrowheads="1"/>
          </p:cNvSpPr>
          <p:nvPr/>
        </p:nvSpPr>
        <p:spPr bwMode="auto">
          <a:xfrm>
            <a:off x="798929" y="914400"/>
            <a:ext cx="5105400" cy="523220"/>
          </a:xfrm>
          <a:prstGeom prst="rect">
            <a:avLst/>
          </a:prstGeom>
          <a:noFill/>
          <a:ln>
            <a:noFill/>
          </a:ln>
          <a:effectLst/>
          <a:extLst>
            <a:ext uri="{909E8E84-426E-40DD-AFC4-6F175D3DCCD1}">
              <a14:hiddenFill xmlns:a14="http://schemas.microsoft.com/office/drawing/2010/main">
                <a:gradFill rotWithShape="1">
                  <a:gsLst>
                    <a:gs pos="0">
                      <a:schemeClr val="tx1">
                        <a:alpha val="32001"/>
                      </a:schemeClr>
                    </a:gs>
                    <a:gs pos="100000">
                      <a:srgbClr val="C2C2C2">
                        <a:alpha val="51999"/>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2800" b="1" dirty="0">
                <a:latin typeface="Times New Roman" pitchFamily="18" charset="0"/>
              </a:rPr>
              <a:t>2. </a:t>
            </a:r>
            <a:r>
              <a:rPr lang="en-US" sz="2800" b="1" dirty="0" err="1">
                <a:latin typeface="Times New Roman" pitchFamily="18" charset="0"/>
              </a:rPr>
              <a:t>Vị</a:t>
            </a:r>
            <a:r>
              <a:rPr lang="en-US" sz="2800" b="1" dirty="0">
                <a:latin typeface="Times New Roman" pitchFamily="18" charset="0"/>
              </a:rPr>
              <a:t> </a:t>
            </a:r>
            <a:r>
              <a:rPr lang="en-US" sz="2800" b="1" dirty="0" err="1">
                <a:latin typeface="Times New Roman" pitchFamily="18" charset="0"/>
              </a:rPr>
              <a:t>trí</a:t>
            </a:r>
            <a:r>
              <a:rPr lang="en-US" sz="2800" b="1" dirty="0">
                <a:latin typeface="Times New Roman" pitchFamily="18" charset="0"/>
              </a:rPr>
              <a:t> </a:t>
            </a:r>
            <a:r>
              <a:rPr lang="en-US" sz="2800" b="1" dirty="0" err="1">
                <a:latin typeface="Times New Roman" pitchFamily="18" charset="0"/>
              </a:rPr>
              <a:t>các</a:t>
            </a:r>
            <a:r>
              <a:rPr lang="en-US" sz="2800" b="1" dirty="0">
                <a:latin typeface="Times New Roman" pitchFamily="18" charset="0"/>
              </a:rPr>
              <a:t> </a:t>
            </a:r>
            <a:r>
              <a:rPr lang="en-US" sz="2800" b="1" dirty="0" err="1">
                <a:latin typeface="Times New Roman" pitchFamily="18" charset="0"/>
              </a:rPr>
              <a:t>vân</a:t>
            </a:r>
            <a:r>
              <a:rPr lang="en-US" sz="2800" b="1" dirty="0">
                <a:latin typeface="Times New Roman" pitchFamily="18" charset="0"/>
              </a:rPr>
              <a:t> </a:t>
            </a:r>
            <a:r>
              <a:rPr lang="en-US" sz="2800" b="1" dirty="0" err="1">
                <a:latin typeface="Times New Roman" pitchFamily="18" charset="0"/>
              </a:rPr>
              <a:t>sáng</a:t>
            </a:r>
            <a:endParaRPr lang="en-US" sz="2800" b="1" dirty="0">
              <a:latin typeface="Times New Roman" pitchFamily="18" charset="0"/>
            </a:endParaRPr>
          </a:p>
        </p:txBody>
      </p:sp>
      <p:pic>
        <p:nvPicPr>
          <p:cNvPr id="2055"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91588" y="914400"/>
            <a:ext cx="1866612" cy="2596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6579609" y="2171681"/>
            <a:ext cx="18666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591588" y="1437620"/>
            <a:ext cx="185463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591588" y="2945245"/>
            <a:ext cx="185463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500918" y="1997387"/>
            <a:ext cx="454025" cy="369332"/>
          </a:xfrm>
          <a:prstGeom prst="rect">
            <a:avLst/>
          </a:prstGeom>
          <a:noFill/>
        </p:spPr>
        <p:txBody>
          <a:bodyPr wrap="square" rtlCol="0">
            <a:spAutoFit/>
          </a:bodyPr>
          <a:lstStyle/>
          <a:p>
            <a:r>
              <a:rPr lang="en-US" dirty="0" smtClean="0"/>
              <a:t>O</a:t>
            </a:r>
            <a:endParaRPr lang="en-US" dirty="0"/>
          </a:p>
        </p:txBody>
      </p:sp>
      <p:sp>
        <p:nvSpPr>
          <p:cNvPr id="9" name="TextBox 8"/>
          <p:cNvSpPr txBox="1"/>
          <p:nvPr/>
        </p:nvSpPr>
        <p:spPr>
          <a:xfrm>
            <a:off x="8446221" y="1257231"/>
            <a:ext cx="675280" cy="37305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5909267" y="2007805"/>
            <a:ext cx="9906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k = 0</a:t>
            </a:r>
            <a:endParaRPr lang="en-US" dirty="0">
              <a:latin typeface="Times New Roman" pitchFamily="18" charset="0"/>
              <a:cs typeface="Times New Roman" pitchFamily="18" charset="0"/>
            </a:endParaRPr>
          </a:p>
        </p:txBody>
      </p:sp>
      <p:sp>
        <p:nvSpPr>
          <p:cNvPr id="11" name="TextBox 10"/>
          <p:cNvSpPr txBox="1"/>
          <p:nvPr/>
        </p:nvSpPr>
        <p:spPr>
          <a:xfrm>
            <a:off x="5876723" y="2760579"/>
            <a:ext cx="1040895" cy="369332"/>
          </a:xfrm>
          <a:prstGeom prst="rect">
            <a:avLst/>
          </a:prstGeom>
          <a:noFill/>
        </p:spPr>
        <p:txBody>
          <a:bodyPr wrap="square" rtlCol="0">
            <a:spAutoFit/>
          </a:bodyPr>
          <a:lstStyle/>
          <a:p>
            <a:r>
              <a:rPr lang="en-US" dirty="0" smtClean="0">
                <a:latin typeface="Times New Roman" pitchFamily="18" charset="0"/>
                <a:cs typeface="Times New Roman" pitchFamily="18" charset="0"/>
              </a:rPr>
              <a:t>k = -1</a:t>
            </a:r>
            <a:endParaRPr lang="en-US" dirty="0">
              <a:latin typeface="Times New Roman" pitchFamily="18" charset="0"/>
              <a:cs typeface="Times New Roman" pitchFamily="18" charset="0"/>
            </a:endParaRPr>
          </a:p>
        </p:txBody>
      </p:sp>
      <p:sp>
        <p:nvSpPr>
          <p:cNvPr id="12" name="TextBox 11"/>
          <p:cNvSpPr txBox="1"/>
          <p:nvPr/>
        </p:nvSpPr>
        <p:spPr>
          <a:xfrm>
            <a:off x="5890578" y="1257231"/>
            <a:ext cx="714865" cy="369332"/>
          </a:xfrm>
          <a:prstGeom prst="rect">
            <a:avLst/>
          </a:prstGeom>
          <a:noFill/>
        </p:spPr>
        <p:txBody>
          <a:bodyPr wrap="square" rtlCol="0">
            <a:spAutoFit/>
          </a:bodyPr>
          <a:lstStyle/>
          <a:p>
            <a:r>
              <a:rPr lang="en-US" dirty="0" smtClean="0">
                <a:latin typeface="Times New Roman" pitchFamily="18" charset="0"/>
                <a:cs typeface="Times New Roman" pitchFamily="18" charset="0"/>
              </a:rPr>
              <a:t>k = 1</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7628108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4">
                                            <p:txEl>
                                              <p:pRg st="0" end="0"/>
                                            </p:txEl>
                                          </p:spTgt>
                                        </p:tgtEl>
                                        <p:attrNameLst>
                                          <p:attrName>r</p:attrName>
                                        </p:attrNameLst>
                                      </p:cBhvr>
                                    </p:animRot>
                                    <p:animRot by="-240000">
                                      <p:cBhvr>
                                        <p:cTn id="7" dur="200" fill="hold">
                                          <p:stCondLst>
                                            <p:cond delay="200"/>
                                          </p:stCondLst>
                                        </p:cTn>
                                        <p:tgtEl>
                                          <p:spTgt spid="24">
                                            <p:txEl>
                                              <p:pRg st="0" end="0"/>
                                            </p:txEl>
                                          </p:spTgt>
                                        </p:tgtEl>
                                        <p:attrNameLst>
                                          <p:attrName>r</p:attrName>
                                        </p:attrNameLst>
                                      </p:cBhvr>
                                    </p:animRot>
                                    <p:animRot by="240000">
                                      <p:cBhvr>
                                        <p:cTn id="8" dur="200" fill="hold">
                                          <p:stCondLst>
                                            <p:cond delay="400"/>
                                          </p:stCondLst>
                                        </p:cTn>
                                        <p:tgtEl>
                                          <p:spTgt spid="24">
                                            <p:txEl>
                                              <p:pRg st="0" end="0"/>
                                            </p:txEl>
                                          </p:spTgt>
                                        </p:tgtEl>
                                        <p:attrNameLst>
                                          <p:attrName>r</p:attrName>
                                        </p:attrNameLst>
                                      </p:cBhvr>
                                    </p:animRot>
                                    <p:animRot by="-240000">
                                      <p:cBhvr>
                                        <p:cTn id="9" dur="200" fill="hold">
                                          <p:stCondLst>
                                            <p:cond delay="600"/>
                                          </p:stCondLst>
                                        </p:cTn>
                                        <p:tgtEl>
                                          <p:spTgt spid="24">
                                            <p:txEl>
                                              <p:pRg st="0" end="0"/>
                                            </p:txEl>
                                          </p:spTgt>
                                        </p:tgtEl>
                                        <p:attrNameLst>
                                          <p:attrName>r</p:attrName>
                                        </p:attrNameLst>
                                      </p:cBhvr>
                                    </p:animRot>
                                    <p:animRot by="120000">
                                      <p:cBhvr>
                                        <p:cTn id="10" dur="200" fill="hold">
                                          <p:stCondLst>
                                            <p:cond delay="800"/>
                                          </p:stCondLst>
                                        </p:cTn>
                                        <p:tgtEl>
                                          <p:spTgt spid="24">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5">
                                            <p:txEl>
                                              <p:pRg st="0" end="0"/>
                                            </p:txEl>
                                          </p:spTgt>
                                        </p:tgtEl>
                                        <p:attrNameLst>
                                          <p:attrName>style.visibility</p:attrName>
                                        </p:attrNameLst>
                                      </p:cBhvr>
                                      <p:to>
                                        <p:strVal val="visible"/>
                                      </p:to>
                                    </p:set>
                                    <p:animEffect transition="in" filter="barn(inVertical)">
                                      <p:cBhvr>
                                        <p:cTn id="15" dur="500"/>
                                        <p:tgtEl>
                                          <p:spTgt spid="2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1140"/>
                                        </p:tgtEl>
                                        <p:attrNameLst>
                                          <p:attrName>style.visibility</p:attrName>
                                        </p:attrNameLst>
                                      </p:cBhvr>
                                      <p:to>
                                        <p:strVal val="visible"/>
                                      </p:to>
                                    </p:set>
                                    <p:anim calcmode="lin" valueType="num">
                                      <p:cBhvr>
                                        <p:cTn id="20" dur="500" fill="hold"/>
                                        <p:tgtEl>
                                          <p:spTgt spid="91140"/>
                                        </p:tgtEl>
                                        <p:attrNameLst>
                                          <p:attrName>ppt_w</p:attrName>
                                        </p:attrNameLst>
                                      </p:cBhvr>
                                      <p:tavLst>
                                        <p:tav tm="0">
                                          <p:val>
                                            <p:fltVal val="0"/>
                                          </p:val>
                                        </p:tav>
                                        <p:tav tm="100000">
                                          <p:val>
                                            <p:strVal val="#ppt_w"/>
                                          </p:val>
                                        </p:tav>
                                      </p:tavLst>
                                    </p:anim>
                                    <p:anim calcmode="lin" valueType="num">
                                      <p:cBhvr>
                                        <p:cTn id="21" dur="500" fill="hold"/>
                                        <p:tgtEl>
                                          <p:spTgt spid="91140"/>
                                        </p:tgtEl>
                                        <p:attrNameLst>
                                          <p:attrName>ppt_h</p:attrName>
                                        </p:attrNameLst>
                                      </p:cBhvr>
                                      <p:tavLst>
                                        <p:tav tm="0">
                                          <p:val>
                                            <p:fltVal val="0"/>
                                          </p:val>
                                        </p:tav>
                                        <p:tav tm="100000">
                                          <p:val>
                                            <p:strVal val="#ppt_h"/>
                                          </p:val>
                                        </p:tav>
                                      </p:tavLst>
                                    </p:anim>
                                    <p:animEffect transition="in" filter="fade">
                                      <p:cBhvr>
                                        <p:cTn id="22" dur="500"/>
                                        <p:tgtEl>
                                          <p:spTgt spid="9114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1158"/>
                                        </p:tgtEl>
                                        <p:attrNameLst>
                                          <p:attrName>style.visibility</p:attrName>
                                        </p:attrNameLst>
                                      </p:cBhvr>
                                      <p:to>
                                        <p:strVal val="visible"/>
                                      </p:to>
                                    </p:set>
                                    <p:animEffect transition="in" filter="randombar(horizontal)">
                                      <p:cBhvr>
                                        <p:cTn id="27" dur="500"/>
                                        <p:tgtEl>
                                          <p:spTgt spid="91158"/>
                                        </p:tgtEl>
                                      </p:cBhvr>
                                    </p:animEffect>
                                  </p:childTnLst>
                                </p:cTn>
                              </p:par>
                            </p:childTnLst>
                          </p:cTn>
                        </p:par>
                        <p:par>
                          <p:cTn id="28" fill="hold" nodeType="afterGroup">
                            <p:stCondLst>
                              <p:cond delay="500"/>
                            </p:stCondLst>
                            <p:childTnLst>
                              <p:par>
                                <p:cTn id="29" presetID="14" presetClass="entr" presetSubtype="10" fill="hold" nodeType="afterEffect">
                                  <p:stCondLst>
                                    <p:cond delay="0"/>
                                  </p:stCondLst>
                                  <p:childTnLst>
                                    <p:set>
                                      <p:cBhvr>
                                        <p:cTn id="30" dur="1" fill="hold">
                                          <p:stCondLst>
                                            <p:cond delay="0"/>
                                          </p:stCondLst>
                                        </p:cTn>
                                        <p:tgtEl>
                                          <p:spTgt spid="91142"/>
                                        </p:tgtEl>
                                        <p:attrNameLst>
                                          <p:attrName>style.visibility</p:attrName>
                                        </p:attrNameLst>
                                      </p:cBhvr>
                                      <p:to>
                                        <p:strVal val="visible"/>
                                      </p:to>
                                    </p:set>
                                    <p:animEffect transition="in" filter="randombar(horizontal)">
                                      <p:cBhvr>
                                        <p:cTn id="31" dur="500"/>
                                        <p:tgtEl>
                                          <p:spTgt spid="9114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91143"/>
                                        </p:tgtEl>
                                        <p:attrNameLst>
                                          <p:attrName>style.visibility</p:attrName>
                                        </p:attrNameLst>
                                      </p:cBhvr>
                                      <p:to>
                                        <p:strVal val="visible"/>
                                      </p:to>
                                    </p:set>
                                    <p:animEffect transition="in" filter="randombar(horizontal)">
                                      <p:cBhvr>
                                        <p:cTn id="36" dur="500"/>
                                        <p:tgtEl>
                                          <p:spTgt spid="9114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4" presetClass="entr" presetSubtype="10" fill="hold" nodeType="clickEffect">
                                  <p:stCondLst>
                                    <p:cond delay="0"/>
                                  </p:stCondLst>
                                  <p:childTnLst>
                                    <p:set>
                                      <p:cBhvr>
                                        <p:cTn id="40" dur="1" fill="hold">
                                          <p:stCondLst>
                                            <p:cond delay="0"/>
                                          </p:stCondLst>
                                        </p:cTn>
                                        <p:tgtEl>
                                          <p:spTgt spid="91161"/>
                                        </p:tgtEl>
                                        <p:attrNameLst>
                                          <p:attrName>style.visibility</p:attrName>
                                        </p:attrNameLst>
                                      </p:cBhvr>
                                      <p:to>
                                        <p:strVal val="visible"/>
                                      </p:to>
                                    </p:set>
                                    <p:animEffect transition="in" filter="randombar(horizontal)">
                                      <p:cBhvr>
                                        <p:cTn id="41" dur="500"/>
                                        <p:tgtEl>
                                          <p:spTgt spid="91161"/>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91148"/>
                                        </p:tgtEl>
                                        <p:attrNameLst>
                                          <p:attrName>style.visibility</p:attrName>
                                        </p:attrNameLst>
                                      </p:cBhvr>
                                      <p:to>
                                        <p:strVal val="visible"/>
                                      </p:to>
                                    </p:set>
                                    <p:animEffect transition="in" filter="randombar(horizontal)">
                                      <p:cBhvr>
                                        <p:cTn id="46" dur="500"/>
                                        <p:tgtEl>
                                          <p:spTgt spid="91148"/>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91149"/>
                                        </p:tgtEl>
                                        <p:attrNameLst>
                                          <p:attrName>style.visibility</p:attrName>
                                        </p:attrNameLst>
                                      </p:cBhvr>
                                      <p:to>
                                        <p:strVal val="visible"/>
                                      </p:to>
                                    </p:set>
                                    <p:animEffect transition="in" filter="randombar(horizontal)">
                                      <p:cBhvr>
                                        <p:cTn id="51" dur="500"/>
                                        <p:tgtEl>
                                          <p:spTgt spid="91149"/>
                                        </p:tgtEl>
                                      </p:cBhvr>
                                    </p:animEffect>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down)">
                                      <p:cBhvr>
                                        <p:cTn id="56" dur="580">
                                          <p:stCondLst>
                                            <p:cond delay="0"/>
                                          </p:stCondLst>
                                        </p:cTn>
                                        <p:tgtEl>
                                          <p:spTgt spid="10"/>
                                        </p:tgtEl>
                                      </p:cBhvr>
                                    </p:animEffect>
                                    <p:anim calcmode="lin" valueType="num">
                                      <p:cBhvr>
                                        <p:cTn id="5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2" dur="26">
                                          <p:stCondLst>
                                            <p:cond delay="650"/>
                                          </p:stCondLst>
                                        </p:cTn>
                                        <p:tgtEl>
                                          <p:spTgt spid="10"/>
                                        </p:tgtEl>
                                      </p:cBhvr>
                                      <p:to x="100000" y="60000"/>
                                    </p:animScale>
                                    <p:animScale>
                                      <p:cBhvr>
                                        <p:cTn id="63" dur="166" decel="50000">
                                          <p:stCondLst>
                                            <p:cond delay="676"/>
                                          </p:stCondLst>
                                        </p:cTn>
                                        <p:tgtEl>
                                          <p:spTgt spid="10"/>
                                        </p:tgtEl>
                                      </p:cBhvr>
                                      <p:to x="100000" y="100000"/>
                                    </p:animScale>
                                    <p:animScale>
                                      <p:cBhvr>
                                        <p:cTn id="64" dur="26">
                                          <p:stCondLst>
                                            <p:cond delay="1312"/>
                                          </p:stCondLst>
                                        </p:cTn>
                                        <p:tgtEl>
                                          <p:spTgt spid="10"/>
                                        </p:tgtEl>
                                      </p:cBhvr>
                                      <p:to x="100000" y="80000"/>
                                    </p:animScale>
                                    <p:animScale>
                                      <p:cBhvr>
                                        <p:cTn id="65" dur="166" decel="50000">
                                          <p:stCondLst>
                                            <p:cond delay="1338"/>
                                          </p:stCondLst>
                                        </p:cTn>
                                        <p:tgtEl>
                                          <p:spTgt spid="10"/>
                                        </p:tgtEl>
                                      </p:cBhvr>
                                      <p:to x="100000" y="100000"/>
                                    </p:animScale>
                                    <p:animScale>
                                      <p:cBhvr>
                                        <p:cTn id="66" dur="26">
                                          <p:stCondLst>
                                            <p:cond delay="1642"/>
                                          </p:stCondLst>
                                        </p:cTn>
                                        <p:tgtEl>
                                          <p:spTgt spid="10"/>
                                        </p:tgtEl>
                                      </p:cBhvr>
                                      <p:to x="100000" y="90000"/>
                                    </p:animScale>
                                    <p:animScale>
                                      <p:cBhvr>
                                        <p:cTn id="67" dur="166" decel="50000">
                                          <p:stCondLst>
                                            <p:cond delay="1668"/>
                                          </p:stCondLst>
                                        </p:cTn>
                                        <p:tgtEl>
                                          <p:spTgt spid="10"/>
                                        </p:tgtEl>
                                      </p:cBhvr>
                                      <p:to x="100000" y="100000"/>
                                    </p:animScale>
                                    <p:animScale>
                                      <p:cBhvr>
                                        <p:cTn id="68" dur="26">
                                          <p:stCondLst>
                                            <p:cond delay="1808"/>
                                          </p:stCondLst>
                                        </p:cTn>
                                        <p:tgtEl>
                                          <p:spTgt spid="10"/>
                                        </p:tgtEl>
                                      </p:cBhvr>
                                      <p:to x="100000" y="95000"/>
                                    </p:animScale>
                                    <p:animScale>
                                      <p:cBhvr>
                                        <p:cTn id="69" dur="166" decel="50000">
                                          <p:stCondLst>
                                            <p:cond delay="1834"/>
                                          </p:stCondLst>
                                        </p:cTn>
                                        <p:tgtEl>
                                          <p:spTgt spid="10"/>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26" presetClass="entr" presetSubtype="0" fill="hold" grpId="0" nodeType="click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wipe(down)">
                                      <p:cBhvr>
                                        <p:cTn id="74" dur="580">
                                          <p:stCondLst>
                                            <p:cond delay="0"/>
                                          </p:stCondLst>
                                        </p:cTn>
                                        <p:tgtEl>
                                          <p:spTgt spid="12"/>
                                        </p:tgtEl>
                                      </p:cBhvr>
                                    </p:animEffect>
                                    <p:anim calcmode="lin" valueType="num">
                                      <p:cBhvr>
                                        <p:cTn id="7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80" dur="26">
                                          <p:stCondLst>
                                            <p:cond delay="650"/>
                                          </p:stCondLst>
                                        </p:cTn>
                                        <p:tgtEl>
                                          <p:spTgt spid="12"/>
                                        </p:tgtEl>
                                      </p:cBhvr>
                                      <p:to x="100000" y="60000"/>
                                    </p:animScale>
                                    <p:animScale>
                                      <p:cBhvr>
                                        <p:cTn id="81" dur="166" decel="50000">
                                          <p:stCondLst>
                                            <p:cond delay="676"/>
                                          </p:stCondLst>
                                        </p:cTn>
                                        <p:tgtEl>
                                          <p:spTgt spid="12"/>
                                        </p:tgtEl>
                                      </p:cBhvr>
                                      <p:to x="100000" y="100000"/>
                                    </p:animScale>
                                    <p:animScale>
                                      <p:cBhvr>
                                        <p:cTn id="82" dur="26">
                                          <p:stCondLst>
                                            <p:cond delay="1312"/>
                                          </p:stCondLst>
                                        </p:cTn>
                                        <p:tgtEl>
                                          <p:spTgt spid="12"/>
                                        </p:tgtEl>
                                      </p:cBhvr>
                                      <p:to x="100000" y="80000"/>
                                    </p:animScale>
                                    <p:animScale>
                                      <p:cBhvr>
                                        <p:cTn id="83" dur="166" decel="50000">
                                          <p:stCondLst>
                                            <p:cond delay="1338"/>
                                          </p:stCondLst>
                                        </p:cTn>
                                        <p:tgtEl>
                                          <p:spTgt spid="12"/>
                                        </p:tgtEl>
                                      </p:cBhvr>
                                      <p:to x="100000" y="100000"/>
                                    </p:animScale>
                                    <p:animScale>
                                      <p:cBhvr>
                                        <p:cTn id="84" dur="26">
                                          <p:stCondLst>
                                            <p:cond delay="1642"/>
                                          </p:stCondLst>
                                        </p:cTn>
                                        <p:tgtEl>
                                          <p:spTgt spid="12"/>
                                        </p:tgtEl>
                                      </p:cBhvr>
                                      <p:to x="100000" y="90000"/>
                                    </p:animScale>
                                    <p:animScale>
                                      <p:cBhvr>
                                        <p:cTn id="85" dur="166" decel="50000">
                                          <p:stCondLst>
                                            <p:cond delay="1668"/>
                                          </p:stCondLst>
                                        </p:cTn>
                                        <p:tgtEl>
                                          <p:spTgt spid="12"/>
                                        </p:tgtEl>
                                      </p:cBhvr>
                                      <p:to x="100000" y="100000"/>
                                    </p:animScale>
                                    <p:animScale>
                                      <p:cBhvr>
                                        <p:cTn id="86" dur="26">
                                          <p:stCondLst>
                                            <p:cond delay="1808"/>
                                          </p:stCondLst>
                                        </p:cTn>
                                        <p:tgtEl>
                                          <p:spTgt spid="12"/>
                                        </p:tgtEl>
                                      </p:cBhvr>
                                      <p:to x="100000" y="95000"/>
                                    </p:animScale>
                                    <p:animScale>
                                      <p:cBhvr>
                                        <p:cTn id="87" dur="166" decel="50000">
                                          <p:stCondLst>
                                            <p:cond delay="1834"/>
                                          </p:stCondLst>
                                        </p:cTn>
                                        <p:tgtEl>
                                          <p:spTgt spid="12"/>
                                        </p:tgtEl>
                                      </p:cBhvr>
                                      <p:to x="100000" y="100000"/>
                                    </p:animScale>
                                  </p:childTnLst>
                                </p:cTn>
                              </p:par>
                            </p:childTnLst>
                          </p:cTn>
                        </p:par>
                      </p:childTnLst>
                    </p:cTn>
                  </p:par>
                  <p:par>
                    <p:cTn id="88" fill="hold">
                      <p:stCondLst>
                        <p:cond delay="indefinite"/>
                      </p:stCondLst>
                      <p:childTnLst>
                        <p:par>
                          <p:cTn id="89" fill="hold">
                            <p:stCondLst>
                              <p:cond delay="0"/>
                            </p:stCondLst>
                            <p:childTnLst>
                              <p:par>
                                <p:cTn id="90" presetID="26" presetClass="entr" presetSubtype="0" fill="hold" grpId="0" nodeType="clickEffect">
                                  <p:stCondLst>
                                    <p:cond delay="0"/>
                                  </p:stCondLst>
                                  <p:childTnLst>
                                    <p:set>
                                      <p:cBhvr>
                                        <p:cTn id="91" dur="1" fill="hold">
                                          <p:stCondLst>
                                            <p:cond delay="0"/>
                                          </p:stCondLst>
                                        </p:cTn>
                                        <p:tgtEl>
                                          <p:spTgt spid="11"/>
                                        </p:tgtEl>
                                        <p:attrNameLst>
                                          <p:attrName>style.visibility</p:attrName>
                                        </p:attrNameLst>
                                      </p:cBhvr>
                                      <p:to>
                                        <p:strVal val="visible"/>
                                      </p:to>
                                    </p:set>
                                    <p:animEffect transition="in" filter="wipe(down)">
                                      <p:cBhvr>
                                        <p:cTn id="92" dur="580">
                                          <p:stCondLst>
                                            <p:cond delay="0"/>
                                          </p:stCondLst>
                                        </p:cTn>
                                        <p:tgtEl>
                                          <p:spTgt spid="11"/>
                                        </p:tgtEl>
                                      </p:cBhvr>
                                    </p:animEffect>
                                    <p:anim calcmode="lin" valueType="num">
                                      <p:cBhvr>
                                        <p:cTn id="93"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98" dur="26">
                                          <p:stCondLst>
                                            <p:cond delay="650"/>
                                          </p:stCondLst>
                                        </p:cTn>
                                        <p:tgtEl>
                                          <p:spTgt spid="11"/>
                                        </p:tgtEl>
                                      </p:cBhvr>
                                      <p:to x="100000" y="60000"/>
                                    </p:animScale>
                                    <p:animScale>
                                      <p:cBhvr>
                                        <p:cTn id="99" dur="166" decel="50000">
                                          <p:stCondLst>
                                            <p:cond delay="676"/>
                                          </p:stCondLst>
                                        </p:cTn>
                                        <p:tgtEl>
                                          <p:spTgt spid="11"/>
                                        </p:tgtEl>
                                      </p:cBhvr>
                                      <p:to x="100000" y="100000"/>
                                    </p:animScale>
                                    <p:animScale>
                                      <p:cBhvr>
                                        <p:cTn id="100" dur="26">
                                          <p:stCondLst>
                                            <p:cond delay="1312"/>
                                          </p:stCondLst>
                                        </p:cTn>
                                        <p:tgtEl>
                                          <p:spTgt spid="11"/>
                                        </p:tgtEl>
                                      </p:cBhvr>
                                      <p:to x="100000" y="80000"/>
                                    </p:animScale>
                                    <p:animScale>
                                      <p:cBhvr>
                                        <p:cTn id="101" dur="166" decel="50000">
                                          <p:stCondLst>
                                            <p:cond delay="1338"/>
                                          </p:stCondLst>
                                        </p:cTn>
                                        <p:tgtEl>
                                          <p:spTgt spid="11"/>
                                        </p:tgtEl>
                                      </p:cBhvr>
                                      <p:to x="100000" y="100000"/>
                                    </p:animScale>
                                    <p:animScale>
                                      <p:cBhvr>
                                        <p:cTn id="102" dur="26">
                                          <p:stCondLst>
                                            <p:cond delay="1642"/>
                                          </p:stCondLst>
                                        </p:cTn>
                                        <p:tgtEl>
                                          <p:spTgt spid="11"/>
                                        </p:tgtEl>
                                      </p:cBhvr>
                                      <p:to x="100000" y="90000"/>
                                    </p:animScale>
                                    <p:animScale>
                                      <p:cBhvr>
                                        <p:cTn id="103" dur="166" decel="50000">
                                          <p:stCondLst>
                                            <p:cond delay="1668"/>
                                          </p:stCondLst>
                                        </p:cTn>
                                        <p:tgtEl>
                                          <p:spTgt spid="11"/>
                                        </p:tgtEl>
                                      </p:cBhvr>
                                      <p:to x="100000" y="100000"/>
                                    </p:animScale>
                                    <p:animScale>
                                      <p:cBhvr>
                                        <p:cTn id="104" dur="26">
                                          <p:stCondLst>
                                            <p:cond delay="1808"/>
                                          </p:stCondLst>
                                        </p:cTn>
                                        <p:tgtEl>
                                          <p:spTgt spid="11"/>
                                        </p:tgtEl>
                                      </p:cBhvr>
                                      <p:to x="100000" y="95000"/>
                                    </p:animScale>
                                    <p:animScale>
                                      <p:cBhvr>
                                        <p:cTn id="105"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 grpId="0"/>
      <p:bldP spid="91143" grpId="0"/>
      <p:bldP spid="91148" grpId="0"/>
      <p:bldP spid="91149" grpId="0"/>
      <p:bldP spid="91158" grpId="0"/>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5"/>
          <p:cNvSpPr>
            <a:spLocks noChangeArrowheads="1"/>
          </p:cNvSpPr>
          <p:nvPr/>
        </p:nvSpPr>
        <p:spPr bwMode="auto">
          <a:xfrm>
            <a:off x="4479925" y="27940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sz="2000"/>
          </a:p>
        </p:txBody>
      </p:sp>
      <p:sp>
        <p:nvSpPr>
          <p:cNvPr id="29703" name="Rectangle 8"/>
          <p:cNvSpPr>
            <a:spLocks noChangeArrowheads="1"/>
          </p:cNvSpPr>
          <p:nvPr/>
        </p:nvSpPr>
        <p:spPr bwMode="auto">
          <a:xfrm>
            <a:off x="4479925" y="278923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sz="2000"/>
          </a:p>
        </p:txBody>
      </p:sp>
      <p:sp>
        <p:nvSpPr>
          <p:cNvPr id="91150" name="Text Box 14"/>
          <p:cNvSpPr txBox="1">
            <a:spLocks noChangeArrowheads="1"/>
          </p:cNvSpPr>
          <p:nvPr/>
        </p:nvSpPr>
        <p:spPr bwMode="auto">
          <a:xfrm>
            <a:off x="876300" y="1437620"/>
            <a:ext cx="26635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l" eaLnBrk="1" hangingPunct="1">
              <a:spcBef>
                <a:spcPct val="50000"/>
              </a:spcBef>
              <a:buFont typeface="Wingdings" pitchFamily="2" charset="2"/>
              <a:buChar char="v"/>
              <a:defRPr/>
            </a:pPr>
            <a:r>
              <a:rPr lang="en-US" sz="2400" b="1" i="1" dirty="0" err="1" smtClean="0">
                <a:solidFill>
                  <a:srgbClr val="00B050"/>
                </a:solidFill>
                <a:effectLst>
                  <a:outerShdw blurRad="38100" dist="38100" dir="2700000" algn="tl">
                    <a:srgbClr val="C0C0C0"/>
                  </a:outerShdw>
                </a:effectLst>
                <a:latin typeface="Times New Roman" pitchFamily="18" charset="0"/>
                <a:cs typeface="Times New Roman" pitchFamily="18" charset="0"/>
              </a:rPr>
              <a:t>Vị</a:t>
            </a:r>
            <a:r>
              <a:rPr lang="en-US" sz="2400" b="1" i="1" dirty="0" smtClean="0">
                <a:solidFill>
                  <a:srgbClr val="00B050"/>
                </a:solidFill>
                <a:effectLst>
                  <a:outerShdw blurRad="38100" dist="38100" dir="2700000" algn="tl">
                    <a:srgbClr val="C0C0C0"/>
                  </a:outerShdw>
                </a:effectLst>
                <a:latin typeface="Times New Roman" pitchFamily="18" charset="0"/>
                <a:cs typeface="Times New Roman" pitchFamily="18" charset="0"/>
              </a:rPr>
              <a:t> </a:t>
            </a:r>
            <a:r>
              <a:rPr lang="en-US" sz="2400" b="1" i="1" dirty="0" err="1">
                <a:solidFill>
                  <a:srgbClr val="00B050"/>
                </a:solidFill>
                <a:effectLst>
                  <a:outerShdw blurRad="38100" dist="38100" dir="2700000" algn="tl">
                    <a:srgbClr val="C0C0C0"/>
                  </a:outerShdw>
                </a:effectLst>
                <a:latin typeface="Times New Roman" pitchFamily="18" charset="0"/>
                <a:cs typeface="Times New Roman" pitchFamily="18" charset="0"/>
              </a:rPr>
              <a:t>trí</a:t>
            </a:r>
            <a:r>
              <a:rPr lang="en-US" sz="2400" b="1" i="1" dirty="0">
                <a:solidFill>
                  <a:srgbClr val="00B050"/>
                </a:solidFill>
                <a:effectLst>
                  <a:outerShdw blurRad="38100" dist="38100" dir="2700000" algn="tl">
                    <a:srgbClr val="C0C0C0"/>
                  </a:outerShdw>
                </a:effectLst>
                <a:latin typeface="Times New Roman" pitchFamily="18" charset="0"/>
                <a:cs typeface="Times New Roman" pitchFamily="18" charset="0"/>
              </a:rPr>
              <a:t> </a:t>
            </a:r>
            <a:r>
              <a:rPr lang="en-US" sz="2400" b="1" i="1" dirty="0" err="1">
                <a:solidFill>
                  <a:srgbClr val="00B050"/>
                </a:solidFill>
                <a:effectLst>
                  <a:outerShdw blurRad="38100" dist="38100" dir="2700000" algn="tl">
                    <a:srgbClr val="C0C0C0"/>
                  </a:outerShdw>
                </a:effectLst>
                <a:latin typeface="Times New Roman" pitchFamily="18" charset="0"/>
                <a:cs typeface="Times New Roman" pitchFamily="18" charset="0"/>
              </a:rPr>
              <a:t>vân</a:t>
            </a:r>
            <a:r>
              <a:rPr lang="en-US" sz="2400" b="1" i="1" dirty="0">
                <a:solidFill>
                  <a:srgbClr val="00B050"/>
                </a:solidFill>
                <a:effectLst>
                  <a:outerShdw blurRad="38100" dist="38100" dir="2700000" algn="tl">
                    <a:srgbClr val="C0C0C0"/>
                  </a:outerShdw>
                </a:effectLst>
                <a:latin typeface="Times New Roman" pitchFamily="18" charset="0"/>
                <a:cs typeface="Times New Roman" pitchFamily="18" charset="0"/>
              </a:rPr>
              <a:t> </a:t>
            </a:r>
            <a:r>
              <a:rPr lang="en-US" sz="2400" b="1" i="1" dirty="0" err="1" smtClean="0">
                <a:solidFill>
                  <a:srgbClr val="00B050"/>
                </a:solidFill>
                <a:effectLst>
                  <a:outerShdw blurRad="38100" dist="38100" dir="2700000" algn="tl">
                    <a:srgbClr val="C0C0C0"/>
                  </a:outerShdw>
                </a:effectLst>
                <a:latin typeface="Times New Roman" pitchFamily="18" charset="0"/>
                <a:cs typeface="Times New Roman" pitchFamily="18" charset="0"/>
              </a:rPr>
              <a:t>tối</a:t>
            </a:r>
            <a:r>
              <a:rPr lang="en-US" sz="2400" b="1" i="1" dirty="0" smtClean="0">
                <a:solidFill>
                  <a:srgbClr val="00B050"/>
                </a:solidFill>
                <a:effectLst>
                  <a:outerShdw blurRad="38100" dist="38100" dir="2700000" algn="tl">
                    <a:srgbClr val="C0C0C0"/>
                  </a:outerShdw>
                </a:effectLst>
                <a:latin typeface="Times New Roman" pitchFamily="18" charset="0"/>
                <a:cs typeface="Times New Roman" pitchFamily="18" charset="0"/>
              </a:rPr>
              <a:t>:</a:t>
            </a:r>
            <a:endParaRPr lang="en-US" sz="2400" b="1" i="1" dirty="0">
              <a:solidFill>
                <a:srgbClr val="00B050"/>
              </a:solidFill>
              <a:effectLst>
                <a:outerShdw blurRad="38100" dist="38100" dir="2700000" algn="tl">
                  <a:srgbClr val="C0C0C0"/>
                </a:outerShdw>
              </a:effectLst>
              <a:latin typeface="Times New Roman" pitchFamily="18" charset="0"/>
              <a:cs typeface="Times New Roman" pitchFamily="18" charset="0"/>
            </a:endParaRPr>
          </a:p>
        </p:txBody>
      </p:sp>
      <p:sp>
        <p:nvSpPr>
          <p:cNvPr id="91152" name="Rectangle 16"/>
          <p:cNvSpPr>
            <a:spLocks noChangeArrowheads="1"/>
          </p:cNvSpPr>
          <p:nvPr/>
        </p:nvSpPr>
        <p:spPr bwMode="auto">
          <a:xfrm>
            <a:off x="790270" y="3186113"/>
            <a:ext cx="437651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eaLnBrk="1" hangingPunct="1">
              <a:defRPr/>
            </a:pPr>
            <a:r>
              <a:rPr lang="en-US" sz="2400" b="1" dirty="0" err="1">
                <a:solidFill>
                  <a:srgbClr val="0000FF"/>
                </a:solidFill>
                <a:latin typeface="Times New Roman" pitchFamily="18" charset="0"/>
                <a:cs typeface="Times New Roman" pitchFamily="18" charset="0"/>
              </a:rPr>
              <a:t>Suy</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ra</a:t>
            </a:r>
            <a:r>
              <a:rPr lang="en-US" sz="2400" b="1" dirty="0">
                <a:solidFill>
                  <a:srgbClr val="0000FF"/>
                </a:solidFill>
                <a:latin typeface="Times New Roman" pitchFamily="18" charset="0"/>
                <a:cs typeface="Times New Roman" pitchFamily="18" charset="0"/>
              </a:rPr>
              <a:t>:</a:t>
            </a:r>
            <a:r>
              <a:rPr lang="en-US" sz="2400" dirty="0">
                <a:solidFill>
                  <a:srgbClr val="0000FF"/>
                </a:solidFill>
                <a:effectLst>
                  <a:outerShdw blurRad="38100" dist="38100" dir="2700000" algn="tl">
                    <a:srgbClr val="C0C0C0"/>
                  </a:outerShdw>
                </a:effectLst>
                <a:latin typeface="Times New Roman" pitchFamily="18" charset="0"/>
                <a:cs typeface="Times New Roman" pitchFamily="18" charset="0"/>
              </a:rPr>
              <a:t/>
            </a:r>
            <a:br>
              <a:rPr lang="en-US" sz="2400" dirty="0">
                <a:solidFill>
                  <a:srgbClr val="0000FF"/>
                </a:solidFill>
                <a:effectLst>
                  <a:outerShdw blurRad="38100" dist="38100" dir="2700000" algn="tl">
                    <a:srgbClr val="C0C0C0"/>
                  </a:outerShdw>
                </a:effectLst>
                <a:latin typeface="Times New Roman" pitchFamily="18" charset="0"/>
                <a:cs typeface="Times New Roman" pitchFamily="18" charset="0"/>
              </a:rPr>
            </a:br>
            <a:r>
              <a:rPr lang="en-US" sz="2400" dirty="0">
                <a:effectLst>
                  <a:outerShdw blurRad="38100" dist="38100" dir="2700000" algn="tl">
                    <a:srgbClr val="C0C0C0"/>
                  </a:outerShdw>
                </a:effectLst>
                <a:latin typeface="Times New Roman" pitchFamily="18" charset="0"/>
                <a:cs typeface="Times New Roman" pitchFamily="18" charset="0"/>
              </a:rPr>
              <a:t>  </a:t>
            </a:r>
            <a:r>
              <a:rPr lang="en-US" sz="2400" dirty="0" err="1">
                <a:effectLst>
                  <a:outerShdw blurRad="38100" dist="38100" dir="2700000" algn="tl">
                    <a:srgbClr val="C0C0C0"/>
                  </a:outerShdw>
                </a:effectLst>
                <a:latin typeface="Times New Roman" pitchFamily="18" charset="0"/>
                <a:cs typeface="Times New Roman" pitchFamily="18" charset="0"/>
              </a:rPr>
              <a:t>Các</a:t>
            </a:r>
            <a:r>
              <a:rPr lang="en-US" sz="2400" dirty="0">
                <a:effectLst>
                  <a:outerShdw blurRad="38100" dist="38100" dir="2700000" algn="tl">
                    <a:srgbClr val="C0C0C0"/>
                  </a:outerShdw>
                </a:effectLst>
                <a:latin typeface="Times New Roman" pitchFamily="18" charset="0"/>
                <a:cs typeface="Times New Roman" pitchFamily="18" charset="0"/>
              </a:rPr>
              <a:t> </a:t>
            </a:r>
            <a:r>
              <a:rPr lang="en-US" sz="2400" dirty="0" err="1">
                <a:effectLst>
                  <a:outerShdw blurRad="38100" dist="38100" dir="2700000" algn="tl">
                    <a:srgbClr val="C0C0C0"/>
                  </a:outerShdw>
                </a:effectLst>
                <a:latin typeface="Times New Roman" pitchFamily="18" charset="0"/>
                <a:cs typeface="Times New Roman" pitchFamily="18" charset="0"/>
              </a:rPr>
              <a:t>vân</a:t>
            </a:r>
            <a:r>
              <a:rPr lang="en-US" sz="2400" dirty="0">
                <a:effectLst>
                  <a:outerShdw blurRad="38100" dist="38100" dir="2700000" algn="tl">
                    <a:srgbClr val="C0C0C0"/>
                  </a:outerShdw>
                </a:effectLst>
                <a:latin typeface="Times New Roman" pitchFamily="18" charset="0"/>
                <a:cs typeface="Times New Roman" pitchFamily="18" charset="0"/>
              </a:rPr>
              <a:t> </a:t>
            </a:r>
            <a:r>
              <a:rPr lang="en-US" sz="2400" dirty="0" err="1">
                <a:effectLst>
                  <a:outerShdw blurRad="38100" dist="38100" dir="2700000" algn="tl">
                    <a:srgbClr val="C0C0C0"/>
                  </a:outerShdw>
                </a:effectLst>
                <a:latin typeface="Times New Roman" pitchFamily="18" charset="0"/>
                <a:cs typeface="Times New Roman" pitchFamily="18" charset="0"/>
              </a:rPr>
              <a:t>tối</a:t>
            </a:r>
            <a:r>
              <a:rPr lang="en-US" sz="2400" dirty="0">
                <a:effectLst>
                  <a:outerShdw blurRad="38100" dist="38100" dir="2700000" algn="tl">
                    <a:srgbClr val="C0C0C0"/>
                  </a:outerShdw>
                </a:effectLst>
                <a:latin typeface="Times New Roman" pitchFamily="18" charset="0"/>
                <a:cs typeface="Times New Roman" pitchFamily="18" charset="0"/>
              </a:rPr>
              <a:t> </a:t>
            </a:r>
            <a:r>
              <a:rPr lang="en-US" sz="2400" dirty="0" err="1">
                <a:effectLst>
                  <a:outerShdw blurRad="38100" dist="38100" dir="2700000" algn="tl">
                    <a:srgbClr val="C0C0C0"/>
                  </a:outerShdw>
                </a:effectLst>
                <a:latin typeface="Times New Roman" pitchFamily="18" charset="0"/>
                <a:cs typeface="Times New Roman" pitchFamily="18" charset="0"/>
              </a:rPr>
              <a:t>cách</a:t>
            </a:r>
            <a:r>
              <a:rPr lang="en-US" sz="2400" dirty="0">
                <a:effectLst>
                  <a:outerShdw blurRad="38100" dist="38100" dir="2700000" algn="tl">
                    <a:srgbClr val="C0C0C0"/>
                  </a:outerShdw>
                </a:effectLst>
                <a:latin typeface="Times New Roman" pitchFamily="18" charset="0"/>
                <a:cs typeface="Times New Roman" pitchFamily="18" charset="0"/>
              </a:rPr>
              <a:t> O </a:t>
            </a:r>
            <a:r>
              <a:rPr lang="en-US" sz="2400" dirty="0" err="1">
                <a:effectLst>
                  <a:outerShdw blurRad="38100" dist="38100" dir="2700000" algn="tl">
                    <a:srgbClr val="C0C0C0"/>
                  </a:outerShdw>
                </a:effectLst>
                <a:latin typeface="Times New Roman" pitchFamily="18" charset="0"/>
                <a:cs typeface="Times New Roman" pitchFamily="18" charset="0"/>
              </a:rPr>
              <a:t>một</a:t>
            </a:r>
            <a:r>
              <a:rPr lang="en-US" sz="2400" dirty="0">
                <a:effectLst>
                  <a:outerShdw blurRad="38100" dist="38100" dir="2700000" algn="tl">
                    <a:srgbClr val="C0C0C0"/>
                  </a:outerShdw>
                </a:effectLst>
                <a:latin typeface="Times New Roman" pitchFamily="18" charset="0"/>
                <a:cs typeface="Times New Roman" pitchFamily="18" charset="0"/>
              </a:rPr>
              <a:t> </a:t>
            </a:r>
            <a:r>
              <a:rPr lang="en-US" sz="2400" dirty="0" err="1">
                <a:effectLst>
                  <a:outerShdw blurRad="38100" dist="38100" dir="2700000" algn="tl">
                    <a:srgbClr val="C0C0C0"/>
                  </a:outerShdw>
                </a:effectLst>
                <a:latin typeface="Times New Roman" pitchFamily="18" charset="0"/>
                <a:cs typeface="Times New Roman" pitchFamily="18" charset="0"/>
              </a:rPr>
              <a:t>khoảng</a:t>
            </a:r>
            <a:r>
              <a:rPr lang="en-US" sz="2400" dirty="0">
                <a:effectLst>
                  <a:outerShdw blurRad="38100" dist="38100" dir="2700000" algn="tl">
                    <a:srgbClr val="C0C0C0"/>
                  </a:outerShdw>
                </a:effectLst>
                <a:latin typeface="Times New Roman" pitchFamily="18" charset="0"/>
                <a:cs typeface="Times New Roman" pitchFamily="18" charset="0"/>
              </a:rPr>
              <a:t>:</a:t>
            </a:r>
            <a:r>
              <a:rPr lang="en-US" sz="2400" b="1" dirty="0">
                <a:effectLst>
                  <a:outerShdw blurRad="38100" dist="38100" dir="2700000" algn="tl">
                    <a:srgbClr val="C0C0C0"/>
                  </a:outerShdw>
                </a:effectLst>
                <a:latin typeface="Times New Roman" pitchFamily="18" charset="0"/>
                <a:cs typeface="Times New Roman" pitchFamily="18" charset="0"/>
              </a:rPr>
              <a:t> </a:t>
            </a:r>
          </a:p>
        </p:txBody>
      </p:sp>
      <p:grpSp>
        <p:nvGrpSpPr>
          <p:cNvPr id="91163" name="Group 27"/>
          <p:cNvGrpSpPr>
            <a:grpSpLocks/>
          </p:cNvGrpSpPr>
          <p:nvPr/>
        </p:nvGrpSpPr>
        <p:grpSpPr bwMode="auto">
          <a:xfrm>
            <a:off x="2405479" y="4146655"/>
            <a:ext cx="1892300" cy="825500"/>
            <a:chOff x="3185" y="2790"/>
            <a:chExt cx="1192" cy="520"/>
          </a:xfrm>
        </p:grpSpPr>
        <p:sp>
          <p:nvSpPr>
            <p:cNvPr id="29716" name="Rectangle 18"/>
            <p:cNvSpPr>
              <a:spLocks noChangeArrowheads="1"/>
            </p:cNvSpPr>
            <p:nvPr/>
          </p:nvSpPr>
          <p:spPr bwMode="auto">
            <a:xfrm>
              <a:off x="3195" y="2790"/>
              <a:ext cx="1173" cy="520"/>
            </a:xfrm>
            <a:prstGeom prst="rect">
              <a:avLst/>
            </a:prstGeom>
            <a:solidFill>
              <a:schemeClr val="accent1">
                <a:alpha val="47842"/>
              </a:schemeClr>
            </a:solidFill>
            <a:ln w="38100" algn="ctr">
              <a:solidFill>
                <a:srgbClr val="FF451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000"/>
            </a:p>
          </p:txBody>
        </p:sp>
        <p:graphicFrame>
          <p:nvGraphicFramePr>
            <p:cNvPr id="29717" name="Object 19"/>
            <p:cNvGraphicFramePr>
              <a:graphicFrameLocks noChangeAspect="1"/>
            </p:cNvGraphicFramePr>
            <p:nvPr/>
          </p:nvGraphicFramePr>
          <p:xfrm>
            <a:off x="3185" y="2851"/>
            <a:ext cx="1192" cy="404"/>
          </p:xfrm>
          <a:graphic>
            <a:graphicData uri="http://schemas.openxmlformats.org/presentationml/2006/ole">
              <mc:AlternateContent xmlns:mc="http://schemas.openxmlformats.org/markup-compatibility/2006">
                <mc:Choice xmlns:v="urn:schemas-microsoft-com:vml" Requires="v">
                  <p:oleObj spid="_x0000_s3138" name="Equation" r:id="rId3" imgW="1180588" imgH="418918" progId="Equation.DSMT4">
                    <p:embed/>
                  </p:oleObj>
                </mc:Choice>
                <mc:Fallback>
                  <p:oleObj name="Equation" r:id="rId3" imgW="1180588" imgH="418918"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5" y="2851"/>
                          <a:ext cx="119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91156" name="Rectangle 20"/>
          <p:cNvSpPr>
            <a:spLocks noChangeArrowheads="1"/>
          </p:cNvSpPr>
          <p:nvPr/>
        </p:nvSpPr>
        <p:spPr bwMode="auto">
          <a:xfrm>
            <a:off x="1133980" y="5105400"/>
            <a:ext cx="72707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eaLnBrk="1" hangingPunct="1">
              <a:defRPr/>
            </a:pPr>
            <a:r>
              <a:rPr lang="en-US" sz="2400" dirty="0" err="1">
                <a:effectLst>
                  <a:outerShdw blurRad="38100" dist="38100" dir="2700000" algn="tl">
                    <a:srgbClr val="C0C0C0"/>
                  </a:outerShdw>
                </a:effectLst>
                <a:latin typeface="Times New Roman" pitchFamily="18" charset="0"/>
                <a:cs typeface="Times New Roman" pitchFamily="18" charset="0"/>
              </a:rPr>
              <a:t>Ứng</a:t>
            </a:r>
            <a:r>
              <a:rPr lang="en-US" sz="2400" dirty="0">
                <a:effectLst>
                  <a:outerShdw blurRad="38100" dist="38100" dir="2700000" algn="tl">
                    <a:srgbClr val="C0C0C0"/>
                  </a:outerShdw>
                </a:effectLst>
                <a:latin typeface="Times New Roman" pitchFamily="18" charset="0"/>
                <a:cs typeface="Times New Roman" pitchFamily="18" charset="0"/>
              </a:rPr>
              <a:t> </a:t>
            </a:r>
            <a:r>
              <a:rPr lang="en-US" sz="2400" dirty="0" err="1">
                <a:effectLst>
                  <a:outerShdw blurRad="38100" dist="38100" dir="2700000" algn="tl">
                    <a:srgbClr val="C0C0C0"/>
                  </a:outerShdw>
                </a:effectLst>
                <a:latin typeface="Times New Roman" pitchFamily="18" charset="0"/>
                <a:cs typeface="Times New Roman" pitchFamily="18" charset="0"/>
              </a:rPr>
              <a:t>với</a:t>
            </a:r>
            <a:r>
              <a:rPr lang="en-US" sz="2400" dirty="0">
                <a:effectLst>
                  <a:outerShdw blurRad="38100" dist="38100" dir="2700000" algn="tl">
                    <a:srgbClr val="C0C0C0"/>
                  </a:outerShdw>
                </a:effectLst>
                <a:latin typeface="Times New Roman" pitchFamily="18" charset="0"/>
                <a:cs typeface="Times New Roman" pitchFamily="18" charset="0"/>
              </a:rPr>
              <a:t>  k = 0, (–1) : </a:t>
            </a:r>
            <a:r>
              <a:rPr lang="en-US" sz="2400" dirty="0" err="1">
                <a:effectLst>
                  <a:outerShdw blurRad="38100" dist="38100" dir="2700000" algn="tl">
                    <a:srgbClr val="C0C0C0"/>
                  </a:outerShdw>
                </a:effectLst>
                <a:latin typeface="Times New Roman" pitchFamily="18" charset="0"/>
                <a:cs typeface="Times New Roman" pitchFamily="18" charset="0"/>
              </a:rPr>
              <a:t>là</a:t>
            </a:r>
            <a:r>
              <a:rPr lang="en-US" sz="2400" dirty="0">
                <a:effectLst>
                  <a:outerShdw blurRad="38100" dist="38100" dir="2700000" algn="tl">
                    <a:srgbClr val="C0C0C0"/>
                  </a:outerShdw>
                </a:effectLst>
                <a:latin typeface="Times New Roman" pitchFamily="18" charset="0"/>
                <a:cs typeface="Times New Roman" pitchFamily="18" charset="0"/>
              </a:rPr>
              <a:t> </a:t>
            </a:r>
            <a:r>
              <a:rPr lang="en-US" sz="2400" dirty="0" err="1">
                <a:effectLst>
                  <a:outerShdw blurRad="38100" dist="38100" dir="2700000" algn="tl">
                    <a:srgbClr val="C0C0C0"/>
                  </a:outerShdw>
                </a:effectLst>
                <a:latin typeface="Times New Roman" pitchFamily="18" charset="0"/>
                <a:cs typeface="Times New Roman" pitchFamily="18" charset="0"/>
              </a:rPr>
              <a:t>vân</a:t>
            </a:r>
            <a:r>
              <a:rPr lang="en-US" sz="2400" dirty="0">
                <a:effectLst>
                  <a:outerShdw blurRad="38100" dist="38100" dir="2700000" algn="tl">
                    <a:srgbClr val="C0C0C0"/>
                  </a:outerShdw>
                </a:effectLst>
                <a:latin typeface="Times New Roman" pitchFamily="18" charset="0"/>
                <a:cs typeface="Times New Roman" pitchFamily="18" charset="0"/>
              </a:rPr>
              <a:t> </a:t>
            </a:r>
            <a:r>
              <a:rPr lang="en-US" sz="2400" dirty="0" err="1">
                <a:effectLst>
                  <a:outerShdw blurRad="38100" dist="38100" dir="2700000" algn="tl">
                    <a:srgbClr val="C0C0C0"/>
                  </a:outerShdw>
                </a:effectLst>
                <a:latin typeface="Times New Roman" pitchFamily="18" charset="0"/>
                <a:cs typeface="Times New Roman" pitchFamily="18" charset="0"/>
              </a:rPr>
              <a:t>tối</a:t>
            </a:r>
            <a:r>
              <a:rPr lang="en-US" sz="2400" dirty="0">
                <a:effectLst>
                  <a:outerShdw blurRad="38100" dist="38100" dir="2700000" algn="tl">
                    <a:srgbClr val="C0C0C0"/>
                  </a:outerShdw>
                </a:effectLst>
                <a:latin typeface="Times New Roman" pitchFamily="18" charset="0"/>
                <a:cs typeface="Times New Roman" pitchFamily="18" charset="0"/>
              </a:rPr>
              <a:t> </a:t>
            </a:r>
            <a:r>
              <a:rPr lang="en-US" sz="2400" dirty="0" err="1" smtClean="0">
                <a:effectLst>
                  <a:outerShdw blurRad="38100" dist="38100" dir="2700000" algn="tl">
                    <a:srgbClr val="C0C0C0"/>
                  </a:outerShdw>
                </a:effectLst>
                <a:latin typeface="Times New Roman" pitchFamily="18" charset="0"/>
                <a:cs typeface="Times New Roman" pitchFamily="18" charset="0"/>
              </a:rPr>
              <a:t>thứ</a:t>
            </a:r>
            <a:r>
              <a:rPr lang="en-US" sz="2400" dirty="0" smtClean="0">
                <a:effectLst>
                  <a:outerShdw blurRad="38100" dist="38100" dir="2700000" algn="tl">
                    <a:srgbClr val="C0C0C0"/>
                  </a:outerShdw>
                </a:effectLst>
                <a:latin typeface="Times New Roman" pitchFamily="18" charset="0"/>
                <a:cs typeface="Times New Roman" pitchFamily="18" charset="0"/>
              </a:rPr>
              <a:t> 1 </a:t>
            </a:r>
            <a:endParaRPr lang="en-US" sz="2400" dirty="0">
              <a:effectLst>
                <a:outerShdw blurRad="38100" dist="38100" dir="2700000" algn="tl">
                  <a:srgbClr val="C0C0C0"/>
                </a:outerShdw>
              </a:effectLst>
              <a:latin typeface="Times New Roman" pitchFamily="18" charset="0"/>
              <a:cs typeface="Times New Roman" pitchFamily="18" charset="0"/>
            </a:endParaRPr>
          </a:p>
          <a:p>
            <a:pPr algn="l" eaLnBrk="1" hangingPunct="1">
              <a:defRPr/>
            </a:pPr>
            <a:r>
              <a:rPr lang="en-US" sz="2400" dirty="0">
                <a:effectLst>
                  <a:outerShdw blurRad="38100" dist="38100" dir="2700000" algn="tl">
                    <a:srgbClr val="C0C0C0"/>
                  </a:outerShdw>
                </a:effectLst>
                <a:latin typeface="Times New Roman" pitchFamily="18" charset="0"/>
                <a:cs typeface="Times New Roman" pitchFamily="18" charset="0"/>
              </a:rPr>
              <a:t>                k = 1, (-2) : </a:t>
            </a:r>
            <a:r>
              <a:rPr lang="en-US" sz="2400" dirty="0" err="1">
                <a:effectLst>
                  <a:outerShdw blurRad="38100" dist="38100" dir="2700000" algn="tl">
                    <a:srgbClr val="C0C0C0"/>
                  </a:outerShdw>
                </a:effectLst>
                <a:latin typeface="Times New Roman" pitchFamily="18" charset="0"/>
                <a:cs typeface="Times New Roman" pitchFamily="18" charset="0"/>
              </a:rPr>
              <a:t>là</a:t>
            </a:r>
            <a:r>
              <a:rPr lang="en-US" sz="2400" dirty="0">
                <a:effectLst>
                  <a:outerShdw blurRad="38100" dist="38100" dir="2700000" algn="tl">
                    <a:srgbClr val="C0C0C0"/>
                  </a:outerShdw>
                </a:effectLst>
                <a:latin typeface="Times New Roman" pitchFamily="18" charset="0"/>
                <a:cs typeface="Times New Roman" pitchFamily="18" charset="0"/>
              </a:rPr>
              <a:t> </a:t>
            </a:r>
            <a:r>
              <a:rPr lang="en-US" sz="2400" dirty="0" err="1">
                <a:effectLst>
                  <a:outerShdw blurRad="38100" dist="38100" dir="2700000" algn="tl">
                    <a:srgbClr val="C0C0C0"/>
                  </a:outerShdw>
                </a:effectLst>
                <a:latin typeface="Times New Roman" pitchFamily="18" charset="0"/>
                <a:cs typeface="Times New Roman" pitchFamily="18" charset="0"/>
              </a:rPr>
              <a:t>vân</a:t>
            </a:r>
            <a:r>
              <a:rPr lang="en-US" sz="2400" dirty="0">
                <a:effectLst>
                  <a:outerShdw blurRad="38100" dist="38100" dir="2700000" algn="tl">
                    <a:srgbClr val="C0C0C0"/>
                  </a:outerShdw>
                </a:effectLst>
                <a:latin typeface="Times New Roman" pitchFamily="18" charset="0"/>
                <a:cs typeface="Times New Roman" pitchFamily="18" charset="0"/>
              </a:rPr>
              <a:t> </a:t>
            </a:r>
            <a:r>
              <a:rPr lang="en-US" sz="2400" dirty="0" err="1">
                <a:effectLst>
                  <a:outerShdw blurRad="38100" dist="38100" dir="2700000" algn="tl">
                    <a:srgbClr val="C0C0C0"/>
                  </a:outerShdw>
                </a:effectLst>
                <a:latin typeface="Times New Roman" pitchFamily="18" charset="0"/>
                <a:cs typeface="Times New Roman" pitchFamily="18" charset="0"/>
              </a:rPr>
              <a:t>tối</a:t>
            </a:r>
            <a:r>
              <a:rPr lang="en-US" sz="2400" dirty="0">
                <a:effectLst>
                  <a:outerShdw blurRad="38100" dist="38100" dir="2700000" algn="tl">
                    <a:srgbClr val="C0C0C0"/>
                  </a:outerShdw>
                </a:effectLst>
                <a:latin typeface="Times New Roman" pitchFamily="18" charset="0"/>
                <a:cs typeface="Times New Roman" pitchFamily="18" charset="0"/>
              </a:rPr>
              <a:t> </a:t>
            </a:r>
            <a:r>
              <a:rPr lang="en-US" sz="2400" dirty="0" err="1" smtClean="0">
                <a:effectLst>
                  <a:outerShdw blurRad="38100" dist="38100" dir="2700000" algn="tl">
                    <a:srgbClr val="C0C0C0"/>
                  </a:outerShdw>
                </a:effectLst>
                <a:latin typeface="Times New Roman" pitchFamily="18" charset="0"/>
                <a:cs typeface="Times New Roman" pitchFamily="18" charset="0"/>
              </a:rPr>
              <a:t>thứ</a:t>
            </a:r>
            <a:r>
              <a:rPr lang="en-US" sz="2400" dirty="0" smtClean="0">
                <a:effectLst>
                  <a:outerShdw blurRad="38100" dist="38100" dir="2700000" algn="tl">
                    <a:srgbClr val="C0C0C0"/>
                  </a:outerShdw>
                </a:effectLst>
                <a:latin typeface="Times New Roman" pitchFamily="18" charset="0"/>
                <a:cs typeface="Times New Roman" pitchFamily="18" charset="0"/>
              </a:rPr>
              <a:t> </a:t>
            </a:r>
            <a:r>
              <a:rPr lang="en-US" sz="2400" dirty="0">
                <a:effectLst>
                  <a:outerShdw blurRad="38100" dist="38100" dir="2700000" algn="tl">
                    <a:srgbClr val="C0C0C0"/>
                  </a:outerShdw>
                </a:effectLst>
                <a:latin typeface="Times New Roman" pitchFamily="18" charset="0"/>
                <a:cs typeface="Times New Roman" pitchFamily="18" charset="0"/>
              </a:rPr>
              <a:t>2</a:t>
            </a:r>
          </a:p>
          <a:p>
            <a:pPr algn="l" eaLnBrk="1" hangingPunct="1">
              <a:defRPr/>
            </a:pPr>
            <a:r>
              <a:rPr lang="en-US" sz="2400" dirty="0" err="1">
                <a:effectLst>
                  <a:outerShdw blurRad="38100" dist="38100" dir="2700000" algn="tl">
                    <a:srgbClr val="C0C0C0"/>
                  </a:outerShdw>
                </a:effectLst>
                <a:latin typeface="Times New Roman" pitchFamily="18" charset="0"/>
                <a:cs typeface="Times New Roman" pitchFamily="18" charset="0"/>
              </a:rPr>
              <a:t>Tương</a:t>
            </a:r>
            <a:r>
              <a:rPr lang="en-US" sz="2400" dirty="0">
                <a:effectLst>
                  <a:outerShdw blurRad="38100" dist="38100" dir="2700000" algn="tl">
                    <a:srgbClr val="C0C0C0"/>
                  </a:outerShdw>
                </a:effectLst>
                <a:latin typeface="Times New Roman" pitchFamily="18" charset="0"/>
                <a:cs typeface="Times New Roman" pitchFamily="18" charset="0"/>
              </a:rPr>
              <a:t> </a:t>
            </a:r>
            <a:r>
              <a:rPr lang="en-US" sz="2400" dirty="0" err="1">
                <a:effectLst>
                  <a:outerShdw blurRad="38100" dist="38100" dir="2700000" algn="tl">
                    <a:srgbClr val="C0C0C0"/>
                  </a:outerShdw>
                </a:effectLst>
                <a:latin typeface="Times New Roman" pitchFamily="18" charset="0"/>
                <a:cs typeface="Times New Roman" pitchFamily="18" charset="0"/>
              </a:rPr>
              <a:t>tự</a:t>
            </a:r>
            <a:r>
              <a:rPr lang="en-US" sz="2400" dirty="0">
                <a:effectLst>
                  <a:outerShdw blurRad="38100" dist="38100" dir="2700000" algn="tl">
                    <a:srgbClr val="C0C0C0"/>
                  </a:outerShdw>
                </a:effectLst>
                <a:latin typeface="Times New Roman" pitchFamily="18" charset="0"/>
                <a:cs typeface="Times New Roman" pitchFamily="18" charset="0"/>
              </a:rPr>
              <a:t> </a:t>
            </a:r>
            <a:r>
              <a:rPr lang="en-US" sz="2400" dirty="0" err="1">
                <a:effectLst>
                  <a:outerShdw blurRad="38100" dist="38100" dir="2700000" algn="tl">
                    <a:srgbClr val="C0C0C0"/>
                  </a:outerShdw>
                </a:effectLst>
                <a:latin typeface="Times New Roman" pitchFamily="18" charset="0"/>
                <a:cs typeface="Times New Roman" pitchFamily="18" charset="0"/>
              </a:rPr>
              <a:t>cho</a:t>
            </a:r>
            <a:r>
              <a:rPr lang="en-US" sz="2400" dirty="0">
                <a:effectLst>
                  <a:outerShdw blurRad="38100" dist="38100" dir="2700000" algn="tl">
                    <a:srgbClr val="C0C0C0"/>
                  </a:outerShdw>
                </a:effectLst>
                <a:latin typeface="Times New Roman" pitchFamily="18" charset="0"/>
                <a:cs typeface="Times New Roman" pitchFamily="18" charset="0"/>
              </a:rPr>
              <a:t> </a:t>
            </a:r>
            <a:r>
              <a:rPr lang="en-US" sz="2400" dirty="0" err="1">
                <a:effectLst>
                  <a:outerShdw blurRad="38100" dist="38100" dir="2700000" algn="tl">
                    <a:srgbClr val="C0C0C0"/>
                  </a:outerShdw>
                </a:effectLst>
                <a:latin typeface="Times New Roman" pitchFamily="18" charset="0"/>
                <a:cs typeface="Times New Roman" pitchFamily="18" charset="0"/>
              </a:rPr>
              <a:t>các</a:t>
            </a:r>
            <a:r>
              <a:rPr lang="en-US" sz="2400" dirty="0">
                <a:effectLst>
                  <a:outerShdw blurRad="38100" dist="38100" dir="2700000" algn="tl">
                    <a:srgbClr val="C0C0C0"/>
                  </a:outerShdw>
                </a:effectLst>
                <a:latin typeface="Times New Roman" pitchFamily="18" charset="0"/>
                <a:cs typeface="Times New Roman" pitchFamily="18" charset="0"/>
              </a:rPr>
              <a:t> </a:t>
            </a:r>
            <a:r>
              <a:rPr lang="en-US" sz="2400" dirty="0" err="1">
                <a:effectLst>
                  <a:outerShdw blurRad="38100" dist="38100" dir="2700000" algn="tl">
                    <a:srgbClr val="C0C0C0"/>
                  </a:outerShdw>
                </a:effectLst>
                <a:latin typeface="Times New Roman" pitchFamily="18" charset="0"/>
                <a:cs typeface="Times New Roman" pitchFamily="18" charset="0"/>
              </a:rPr>
              <a:t>vân</a:t>
            </a:r>
            <a:r>
              <a:rPr lang="en-US" sz="2400" dirty="0">
                <a:effectLst>
                  <a:outerShdw blurRad="38100" dist="38100" dir="2700000" algn="tl">
                    <a:srgbClr val="C0C0C0"/>
                  </a:outerShdw>
                </a:effectLst>
                <a:latin typeface="Times New Roman" pitchFamily="18" charset="0"/>
                <a:cs typeface="Times New Roman" pitchFamily="18" charset="0"/>
              </a:rPr>
              <a:t> </a:t>
            </a:r>
            <a:r>
              <a:rPr lang="en-US" sz="2400" dirty="0" err="1">
                <a:effectLst>
                  <a:outerShdw blurRad="38100" dist="38100" dir="2700000" algn="tl">
                    <a:srgbClr val="C0C0C0"/>
                  </a:outerShdw>
                </a:effectLst>
                <a:latin typeface="Times New Roman" pitchFamily="18" charset="0"/>
                <a:cs typeface="Times New Roman" pitchFamily="18" charset="0"/>
              </a:rPr>
              <a:t>tối</a:t>
            </a:r>
            <a:r>
              <a:rPr lang="en-US" sz="2400" dirty="0">
                <a:effectLst>
                  <a:outerShdw blurRad="38100" dist="38100" dir="2700000" algn="tl">
                    <a:srgbClr val="C0C0C0"/>
                  </a:outerShdw>
                </a:effectLst>
                <a:latin typeface="Times New Roman" pitchFamily="18" charset="0"/>
                <a:cs typeface="Times New Roman" pitchFamily="18" charset="0"/>
              </a:rPr>
              <a:t> </a:t>
            </a:r>
            <a:r>
              <a:rPr lang="en-US" sz="2400" dirty="0" err="1">
                <a:effectLst>
                  <a:outerShdw blurRad="38100" dist="38100" dir="2700000" algn="tl">
                    <a:srgbClr val="C0C0C0"/>
                  </a:outerShdw>
                </a:effectLst>
                <a:latin typeface="Times New Roman" pitchFamily="18" charset="0"/>
                <a:cs typeface="Times New Roman" pitchFamily="18" charset="0"/>
              </a:rPr>
              <a:t>còn</a:t>
            </a:r>
            <a:r>
              <a:rPr lang="en-US" sz="2400" dirty="0">
                <a:effectLst>
                  <a:outerShdw blurRad="38100" dist="38100" dir="2700000" algn="tl">
                    <a:srgbClr val="C0C0C0"/>
                  </a:outerShdw>
                </a:effectLst>
                <a:latin typeface="Times New Roman" pitchFamily="18" charset="0"/>
                <a:cs typeface="Times New Roman" pitchFamily="18" charset="0"/>
              </a:rPr>
              <a:t> </a:t>
            </a:r>
            <a:r>
              <a:rPr lang="en-US" sz="2400" dirty="0" err="1">
                <a:effectLst>
                  <a:outerShdw blurRad="38100" dist="38100" dir="2700000" algn="tl">
                    <a:srgbClr val="C0C0C0"/>
                  </a:outerShdw>
                </a:effectLst>
                <a:latin typeface="Times New Roman" pitchFamily="18" charset="0"/>
                <a:cs typeface="Times New Roman" pitchFamily="18" charset="0"/>
              </a:rPr>
              <a:t>lại</a:t>
            </a:r>
            <a:r>
              <a:rPr lang="en-US" sz="2400" dirty="0">
                <a:effectLst>
                  <a:outerShdw blurRad="38100" dist="38100" dir="2700000" algn="tl">
                    <a:srgbClr val="C0C0C0"/>
                  </a:outerShdw>
                </a:effectLst>
                <a:latin typeface="Times New Roman" pitchFamily="18" charset="0"/>
                <a:cs typeface="Times New Roman" pitchFamily="18" charset="0"/>
              </a:rPr>
              <a:t>. </a:t>
            </a:r>
          </a:p>
        </p:txBody>
      </p:sp>
      <p:sp>
        <p:nvSpPr>
          <p:cNvPr id="91159" name="Rectangle 23"/>
          <p:cNvSpPr>
            <a:spLocks noChangeArrowheads="1"/>
          </p:cNvSpPr>
          <p:nvPr/>
        </p:nvSpPr>
        <p:spPr bwMode="auto">
          <a:xfrm>
            <a:off x="971550" y="1975290"/>
            <a:ext cx="28485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spcBef>
                <a:spcPct val="50000"/>
              </a:spcBef>
              <a:defRPr/>
            </a:pPr>
            <a:r>
              <a:rPr lang="en-US" sz="2400" dirty="0" err="1">
                <a:effectLst>
                  <a:outerShdw blurRad="38100" dist="38100" dir="2700000" algn="tl">
                    <a:srgbClr val="C0C0C0"/>
                  </a:outerShdw>
                </a:effectLst>
                <a:latin typeface="Times New Roman" pitchFamily="18" charset="0"/>
                <a:cs typeface="Times New Roman" pitchFamily="18" charset="0"/>
              </a:rPr>
              <a:t>Tại</a:t>
            </a:r>
            <a:r>
              <a:rPr lang="en-US" sz="2400" dirty="0">
                <a:effectLst>
                  <a:outerShdw blurRad="38100" dist="38100" dir="2700000" algn="tl">
                    <a:srgbClr val="C0C0C0"/>
                  </a:outerShdw>
                </a:effectLst>
                <a:latin typeface="Times New Roman" pitchFamily="18" charset="0"/>
                <a:cs typeface="Times New Roman" pitchFamily="18" charset="0"/>
              </a:rPr>
              <a:t> A </a:t>
            </a:r>
            <a:r>
              <a:rPr lang="en-US" sz="2400" dirty="0" err="1">
                <a:effectLst>
                  <a:outerShdw blurRad="38100" dist="38100" dir="2700000" algn="tl">
                    <a:srgbClr val="C0C0C0"/>
                  </a:outerShdw>
                </a:effectLst>
                <a:latin typeface="Times New Roman" pitchFamily="18" charset="0"/>
                <a:cs typeface="Times New Roman" pitchFamily="18" charset="0"/>
              </a:rPr>
              <a:t>là</a:t>
            </a:r>
            <a:r>
              <a:rPr lang="en-US" sz="2400" dirty="0">
                <a:effectLst>
                  <a:outerShdw blurRad="38100" dist="38100" dir="2700000" algn="tl">
                    <a:srgbClr val="C0C0C0"/>
                  </a:outerShdw>
                </a:effectLst>
                <a:latin typeface="Times New Roman" pitchFamily="18" charset="0"/>
                <a:cs typeface="Times New Roman" pitchFamily="18" charset="0"/>
              </a:rPr>
              <a:t> </a:t>
            </a:r>
            <a:r>
              <a:rPr lang="en-US" sz="2400" dirty="0" err="1">
                <a:effectLst>
                  <a:outerShdw blurRad="38100" dist="38100" dir="2700000" algn="tl">
                    <a:srgbClr val="C0C0C0"/>
                  </a:outerShdw>
                </a:effectLst>
                <a:latin typeface="Times New Roman" pitchFamily="18" charset="0"/>
                <a:cs typeface="Times New Roman" pitchFamily="18" charset="0"/>
              </a:rPr>
              <a:t>vân</a:t>
            </a:r>
            <a:r>
              <a:rPr lang="en-US" sz="2400" dirty="0">
                <a:effectLst>
                  <a:outerShdw blurRad="38100" dist="38100" dir="2700000" algn="tl">
                    <a:srgbClr val="C0C0C0"/>
                  </a:outerShdw>
                </a:effectLst>
                <a:latin typeface="Times New Roman" pitchFamily="18" charset="0"/>
                <a:cs typeface="Times New Roman" pitchFamily="18" charset="0"/>
              </a:rPr>
              <a:t> </a:t>
            </a:r>
            <a:r>
              <a:rPr lang="en-US" sz="2400" dirty="0" err="1">
                <a:effectLst>
                  <a:outerShdw blurRad="38100" dist="38100" dir="2700000" algn="tl">
                    <a:srgbClr val="C0C0C0"/>
                  </a:outerShdw>
                </a:effectLst>
                <a:latin typeface="Times New Roman" pitchFamily="18" charset="0"/>
                <a:cs typeface="Times New Roman" pitchFamily="18" charset="0"/>
              </a:rPr>
              <a:t>tối</a:t>
            </a:r>
            <a:r>
              <a:rPr lang="en-US" sz="2400" dirty="0">
                <a:effectLst>
                  <a:outerShdw blurRad="38100" dist="38100" dir="2700000" algn="tl">
                    <a:srgbClr val="C0C0C0"/>
                  </a:outerShdw>
                </a:effectLst>
                <a:latin typeface="Times New Roman" pitchFamily="18" charset="0"/>
                <a:cs typeface="Times New Roman" pitchFamily="18" charset="0"/>
              </a:rPr>
              <a:t> </a:t>
            </a:r>
            <a:r>
              <a:rPr lang="en-US" sz="2400" dirty="0" err="1">
                <a:effectLst>
                  <a:outerShdw blurRad="38100" dist="38100" dir="2700000" algn="tl">
                    <a:srgbClr val="C0C0C0"/>
                  </a:outerShdw>
                </a:effectLst>
                <a:latin typeface="Times New Roman" pitchFamily="18" charset="0"/>
                <a:cs typeface="Times New Roman" pitchFamily="18" charset="0"/>
              </a:rPr>
              <a:t>nếu</a:t>
            </a:r>
            <a:r>
              <a:rPr lang="en-US" sz="2400" dirty="0">
                <a:effectLst>
                  <a:outerShdw blurRad="38100" dist="38100" dir="2700000" algn="tl">
                    <a:srgbClr val="C0C0C0"/>
                  </a:outerShdw>
                </a:effectLst>
                <a:latin typeface="Times New Roman" pitchFamily="18" charset="0"/>
                <a:cs typeface="Times New Roman" pitchFamily="18" charset="0"/>
              </a:rPr>
              <a:t> </a:t>
            </a:r>
            <a:r>
              <a:rPr lang="en-US" sz="2000" dirty="0">
                <a:effectLst>
                  <a:outerShdw blurRad="38100" dist="38100" dir="2700000" algn="tl">
                    <a:srgbClr val="C0C0C0"/>
                  </a:outerShdw>
                </a:effectLst>
              </a:rPr>
              <a:t>:</a:t>
            </a:r>
            <a:r>
              <a:rPr lang="en-US" sz="2000" b="1" dirty="0">
                <a:effectLst>
                  <a:outerShdw blurRad="38100" dist="38100" dir="2700000" algn="tl">
                    <a:srgbClr val="C0C0C0"/>
                  </a:outerShdw>
                </a:effectLst>
              </a:rPr>
              <a:t> </a:t>
            </a:r>
          </a:p>
        </p:txBody>
      </p:sp>
      <p:graphicFrame>
        <p:nvGraphicFramePr>
          <p:cNvPr id="29715" name="Object 24"/>
          <p:cNvGraphicFramePr>
            <a:graphicFrameLocks noChangeAspect="1"/>
          </p:cNvGraphicFramePr>
          <p:nvPr/>
        </p:nvGraphicFramePr>
        <p:xfrm>
          <a:off x="2616200" y="1739900"/>
          <a:ext cx="914400" cy="198438"/>
        </p:xfrm>
        <a:graphic>
          <a:graphicData uri="http://schemas.openxmlformats.org/presentationml/2006/ole">
            <mc:AlternateContent xmlns:mc="http://schemas.openxmlformats.org/markup-compatibility/2006">
              <mc:Choice xmlns:v="urn:schemas-microsoft-com:vml" Requires="v">
                <p:oleObj spid="_x0000_s3139" name="Equation" r:id="rId5" imgW="435285" imgH="677109" progId="Equation.DSMT4">
                  <p:embed/>
                </p:oleObj>
              </mc:Choice>
              <mc:Fallback>
                <p:oleObj name="Equation" r:id="rId5" imgW="435285" imgH="677109"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6200" y="173990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 name="Text Placeholder 1"/>
          <p:cNvSpPr txBox="1">
            <a:spLocks/>
          </p:cNvSpPr>
          <p:nvPr/>
        </p:nvSpPr>
        <p:spPr>
          <a:xfrm>
            <a:off x="1028700" y="44449"/>
            <a:ext cx="7010400" cy="750889"/>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r>
              <a:rPr lang="en-US" sz="3600" b="1" dirty="0" err="1" smtClean="0">
                <a:solidFill>
                  <a:srgbClr val="C00000"/>
                </a:solidFill>
                <a:latin typeface="Times New Roman" pitchFamily="18" charset="0"/>
                <a:cs typeface="Times New Roman" pitchFamily="18" charset="0"/>
              </a:rPr>
              <a:t>Hiện</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tượng</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giao</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thoa</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ánh</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sáng</a:t>
            </a:r>
            <a:endParaRPr lang="en-US" sz="3600" b="1" dirty="0">
              <a:solidFill>
                <a:srgbClr val="C00000"/>
              </a:solidFill>
              <a:latin typeface="Times New Roman" pitchFamily="18" charset="0"/>
              <a:cs typeface="Times New Roman" pitchFamily="18" charset="0"/>
            </a:endParaRPr>
          </a:p>
        </p:txBody>
      </p:sp>
      <p:sp>
        <p:nvSpPr>
          <p:cNvPr id="25" name="Text Box 6"/>
          <p:cNvSpPr txBox="1">
            <a:spLocks noChangeArrowheads="1"/>
          </p:cNvSpPr>
          <p:nvPr/>
        </p:nvSpPr>
        <p:spPr bwMode="auto">
          <a:xfrm>
            <a:off x="798929" y="914400"/>
            <a:ext cx="5105400" cy="523220"/>
          </a:xfrm>
          <a:prstGeom prst="rect">
            <a:avLst/>
          </a:prstGeom>
          <a:noFill/>
          <a:ln>
            <a:noFill/>
          </a:ln>
          <a:effectLst/>
          <a:extLst>
            <a:ext uri="{909E8E84-426E-40DD-AFC4-6F175D3DCCD1}">
              <a14:hiddenFill xmlns:a14="http://schemas.microsoft.com/office/drawing/2010/main">
                <a:gradFill rotWithShape="1">
                  <a:gsLst>
                    <a:gs pos="0">
                      <a:schemeClr val="tx1">
                        <a:alpha val="32001"/>
                      </a:schemeClr>
                    </a:gs>
                    <a:gs pos="100000">
                      <a:srgbClr val="C2C2C2">
                        <a:alpha val="51999"/>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2800" b="1" dirty="0">
                <a:latin typeface="Times New Roman" pitchFamily="18" charset="0"/>
              </a:rPr>
              <a:t>2. </a:t>
            </a:r>
            <a:r>
              <a:rPr lang="en-US" sz="2800" b="1" dirty="0" err="1">
                <a:latin typeface="Times New Roman" pitchFamily="18" charset="0"/>
              </a:rPr>
              <a:t>Vị</a:t>
            </a:r>
            <a:r>
              <a:rPr lang="en-US" sz="2800" b="1" dirty="0">
                <a:latin typeface="Times New Roman" pitchFamily="18" charset="0"/>
              </a:rPr>
              <a:t> </a:t>
            </a:r>
            <a:r>
              <a:rPr lang="en-US" sz="2800" b="1" dirty="0" err="1">
                <a:latin typeface="Times New Roman" pitchFamily="18" charset="0"/>
              </a:rPr>
              <a:t>trí</a:t>
            </a:r>
            <a:r>
              <a:rPr lang="en-US" sz="2800" b="1" dirty="0">
                <a:latin typeface="Times New Roman" pitchFamily="18" charset="0"/>
              </a:rPr>
              <a:t> </a:t>
            </a:r>
            <a:r>
              <a:rPr lang="en-US" sz="2800" b="1" dirty="0" err="1">
                <a:latin typeface="Times New Roman" pitchFamily="18" charset="0"/>
              </a:rPr>
              <a:t>các</a:t>
            </a:r>
            <a:r>
              <a:rPr lang="en-US" sz="2800" b="1" dirty="0">
                <a:latin typeface="Times New Roman" pitchFamily="18" charset="0"/>
              </a:rPr>
              <a:t> </a:t>
            </a:r>
            <a:r>
              <a:rPr lang="en-US" sz="2800" b="1" dirty="0" err="1">
                <a:latin typeface="Times New Roman" pitchFamily="18" charset="0"/>
              </a:rPr>
              <a:t>vân</a:t>
            </a:r>
            <a:r>
              <a:rPr lang="en-US" sz="2800" b="1" dirty="0">
                <a:latin typeface="Times New Roman" pitchFamily="18" charset="0"/>
              </a:rPr>
              <a:t> </a:t>
            </a:r>
            <a:r>
              <a:rPr lang="en-US" sz="2800" b="1" dirty="0" err="1">
                <a:latin typeface="Times New Roman" pitchFamily="18" charset="0"/>
              </a:rPr>
              <a:t>sáng</a:t>
            </a:r>
            <a:endParaRPr lang="en-US" sz="2800" b="1" dirty="0">
              <a:latin typeface="Times New Roman" pitchFamily="18" charset="0"/>
            </a:endParaRPr>
          </a:p>
        </p:txBody>
      </p:sp>
      <p:pic>
        <p:nvPicPr>
          <p:cNvPr id="3082"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69868" y="1962255"/>
            <a:ext cx="1871663" cy="259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6569868" y="2829654"/>
            <a:ext cx="18716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548166" y="2122776"/>
            <a:ext cx="18716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563266" y="3601611"/>
            <a:ext cx="18515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563266" y="4343400"/>
            <a:ext cx="18414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3082" idx="1"/>
            <a:endCxn id="3082" idx="3"/>
          </p:cNvCxnSpPr>
          <p:nvPr/>
        </p:nvCxnSpPr>
        <p:spPr>
          <a:xfrm>
            <a:off x="6569868" y="3260830"/>
            <a:ext cx="1871663" cy="0"/>
          </a:xfrm>
          <a:prstGeom prst="line">
            <a:avLst/>
          </a:prstGeom>
        </p:spPr>
        <p:style>
          <a:lnRef idx="2">
            <a:schemeClr val="accent5"/>
          </a:lnRef>
          <a:fillRef idx="0">
            <a:schemeClr val="accent5"/>
          </a:fillRef>
          <a:effectRef idx="1">
            <a:schemeClr val="accent5"/>
          </a:effectRef>
          <a:fontRef idx="minor">
            <a:schemeClr val="tx1"/>
          </a:fontRef>
        </p:style>
      </p:cxnSp>
      <p:sp>
        <p:nvSpPr>
          <p:cNvPr id="12" name="TextBox 11"/>
          <p:cNvSpPr txBox="1"/>
          <p:nvPr/>
        </p:nvSpPr>
        <p:spPr>
          <a:xfrm>
            <a:off x="8424863" y="3014144"/>
            <a:ext cx="490537" cy="369332"/>
          </a:xfrm>
          <a:prstGeom prst="rect">
            <a:avLst/>
          </a:prstGeom>
          <a:noFill/>
        </p:spPr>
        <p:txBody>
          <a:bodyPr wrap="square" rtlCol="0">
            <a:spAutoFit/>
          </a:bodyPr>
          <a:lstStyle/>
          <a:p>
            <a:r>
              <a:rPr lang="en-US" dirty="0">
                <a:latin typeface="Times New Roman" pitchFamily="18" charset="0"/>
                <a:cs typeface="Times New Roman" pitchFamily="18" charset="0"/>
              </a:rPr>
              <a:t>O</a:t>
            </a:r>
          </a:p>
        </p:txBody>
      </p:sp>
      <p:sp>
        <p:nvSpPr>
          <p:cNvPr id="13" name="TextBox 12"/>
          <p:cNvSpPr txBox="1"/>
          <p:nvPr/>
        </p:nvSpPr>
        <p:spPr>
          <a:xfrm>
            <a:off x="8441531" y="2574705"/>
            <a:ext cx="473869" cy="369332"/>
          </a:xfrm>
          <a:prstGeom prst="rect">
            <a:avLst/>
          </a:prstGeom>
          <a:noFill/>
        </p:spPr>
        <p:txBody>
          <a:bodyPr wrap="square" rtlCol="0">
            <a:spAutoFit/>
          </a:bodyPr>
          <a:lstStyle/>
          <a:p>
            <a:r>
              <a:rPr lang="en-US" dirty="0" smtClean="0">
                <a:latin typeface="Times New Roman" pitchFamily="18" charset="0"/>
                <a:cs typeface="Times New Roman" pitchFamily="18" charset="0"/>
              </a:rPr>
              <a:t>A</a:t>
            </a:r>
            <a:endParaRPr lang="en-US" dirty="0">
              <a:latin typeface="Times New Roman" pitchFamily="18" charset="0"/>
              <a:cs typeface="Times New Roman" pitchFamily="18" charset="0"/>
            </a:endParaRPr>
          </a:p>
        </p:txBody>
      </p:sp>
      <p:sp>
        <p:nvSpPr>
          <p:cNvPr id="14" name="TextBox 13"/>
          <p:cNvSpPr txBox="1"/>
          <p:nvPr/>
        </p:nvSpPr>
        <p:spPr>
          <a:xfrm>
            <a:off x="5969391" y="2644988"/>
            <a:ext cx="9144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k = 0</a:t>
            </a:r>
            <a:endParaRPr lang="en-US" dirty="0">
              <a:latin typeface="Times New Roman" pitchFamily="18" charset="0"/>
              <a:cs typeface="Times New Roman" pitchFamily="18" charset="0"/>
            </a:endParaRPr>
          </a:p>
        </p:txBody>
      </p:sp>
      <p:sp>
        <p:nvSpPr>
          <p:cNvPr id="15" name="TextBox 14"/>
          <p:cNvSpPr txBox="1"/>
          <p:nvPr/>
        </p:nvSpPr>
        <p:spPr>
          <a:xfrm>
            <a:off x="5874702" y="3383476"/>
            <a:ext cx="1334671" cy="369332"/>
          </a:xfrm>
          <a:prstGeom prst="rect">
            <a:avLst/>
          </a:prstGeom>
          <a:noFill/>
        </p:spPr>
        <p:txBody>
          <a:bodyPr wrap="square" rtlCol="0">
            <a:spAutoFit/>
          </a:bodyPr>
          <a:lstStyle/>
          <a:p>
            <a:r>
              <a:rPr lang="en-US" dirty="0" smtClean="0">
                <a:latin typeface="Times New Roman" pitchFamily="18" charset="0"/>
                <a:cs typeface="Times New Roman" pitchFamily="18" charset="0"/>
              </a:rPr>
              <a:t>k = -1</a:t>
            </a:r>
            <a:endParaRPr lang="en-US" dirty="0">
              <a:latin typeface="Times New Roman" pitchFamily="18" charset="0"/>
              <a:cs typeface="Times New Roman" pitchFamily="18" charset="0"/>
            </a:endParaRPr>
          </a:p>
        </p:txBody>
      </p:sp>
      <p:sp>
        <p:nvSpPr>
          <p:cNvPr id="16" name="TextBox 15"/>
          <p:cNvSpPr txBox="1"/>
          <p:nvPr/>
        </p:nvSpPr>
        <p:spPr>
          <a:xfrm>
            <a:off x="5983246" y="1900772"/>
            <a:ext cx="924466" cy="369332"/>
          </a:xfrm>
          <a:prstGeom prst="rect">
            <a:avLst/>
          </a:prstGeom>
          <a:noFill/>
        </p:spPr>
        <p:txBody>
          <a:bodyPr wrap="square" rtlCol="0">
            <a:spAutoFit/>
          </a:bodyPr>
          <a:lstStyle/>
          <a:p>
            <a:r>
              <a:rPr lang="en-US" dirty="0" smtClean="0">
                <a:latin typeface="Times New Roman" pitchFamily="18" charset="0"/>
                <a:cs typeface="Times New Roman" pitchFamily="18" charset="0"/>
              </a:rPr>
              <a:t>k = 1</a:t>
            </a:r>
            <a:endParaRPr lang="en-US" dirty="0">
              <a:latin typeface="Times New Roman" pitchFamily="18" charset="0"/>
              <a:cs typeface="Times New Roman" pitchFamily="18" charset="0"/>
            </a:endParaRPr>
          </a:p>
        </p:txBody>
      </p:sp>
      <p:sp>
        <p:nvSpPr>
          <p:cNvPr id="17" name="TextBox 16"/>
          <p:cNvSpPr txBox="1"/>
          <p:nvPr/>
        </p:nvSpPr>
        <p:spPr>
          <a:xfrm>
            <a:off x="5874702" y="4146655"/>
            <a:ext cx="1016016" cy="369332"/>
          </a:xfrm>
          <a:prstGeom prst="rect">
            <a:avLst/>
          </a:prstGeom>
          <a:noFill/>
        </p:spPr>
        <p:txBody>
          <a:bodyPr wrap="square" rtlCol="0">
            <a:spAutoFit/>
          </a:bodyPr>
          <a:lstStyle/>
          <a:p>
            <a:r>
              <a:rPr lang="en-US" dirty="0" smtClean="0">
                <a:latin typeface="Times New Roman" pitchFamily="18" charset="0"/>
                <a:cs typeface="Times New Roman" pitchFamily="18" charset="0"/>
              </a:rPr>
              <a:t>k = -2</a:t>
            </a:r>
            <a:endParaRPr lang="en-US"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2" name="TextBox 1"/>
              <p:cNvSpPr txBox="1"/>
              <p:nvPr/>
            </p:nvSpPr>
            <p:spPr>
              <a:xfrm>
                <a:off x="1555685" y="2623105"/>
                <a:ext cx="3089115" cy="56887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a:rPr>
                            <m:t>𝒅</m:t>
                          </m:r>
                        </m:e>
                        <m:sub>
                          <m:r>
                            <a:rPr lang="en-US" b="1" i="1" smtClean="0">
                              <a:latin typeface="Cambria Math"/>
                            </a:rPr>
                            <m:t>𝟐</m:t>
                          </m:r>
                        </m:sub>
                      </m:sSub>
                      <m:r>
                        <a:rPr lang="en-US" b="1" i="1" smtClean="0">
                          <a:latin typeface="Cambria Math"/>
                        </a:rPr>
                        <m:t>−</m:t>
                      </m:r>
                      <m:sSub>
                        <m:sSubPr>
                          <m:ctrlPr>
                            <a:rPr lang="en-US" b="1" i="1" smtClean="0">
                              <a:latin typeface="Cambria Math" panose="02040503050406030204" pitchFamily="18" charset="0"/>
                            </a:rPr>
                          </m:ctrlPr>
                        </m:sSubPr>
                        <m:e>
                          <m:r>
                            <a:rPr lang="en-US" b="1" i="1" smtClean="0">
                              <a:latin typeface="Cambria Math"/>
                            </a:rPr>
                            <m:t>𝒅</m:t>
                          </m:r>
                        </m:e>
                        <m:sub>
                          <m:r>
                            <a:rPr lang="en-US" b="1" i="1" smtClean="0">
                              <a:latin typeface="Cambria Math"/>
                            </a:rPr>
                            <m:t>𝟏</m:t>
                          </m:r>
                        </m:sub>
                      </m:sSub>
                      <m:r>
                        <a:rPr lang="en-US" b="1" i="1" smtClean="0">
                          <a:latin typeface="Cambria Math"/>
                        </a:rPr>
                        <m:t>=</m:t>
                      </m:r>
                      <m:r>
                        <a:rPr lang="en-US" b="1" i="1" smtClean="0">
                          <a:latin typeface="Cambria Math"/>
                        </a:rPr>
                        <m:t>𝒂</m:t>
                      </m:r>
                      <m:f>
                        <m:fPr>
                          <m:ctrlPr>
                            <a:rPr lang="en-US" b="1" i="1" smtClean="0">
                              <a:latin typeface="Cambria Math" panose="02040503050406030204" pitchFamily="18" charset="0"/>
                            </a:rPr>
                          </m:ctrlPr>
                        </m:fPr>
                        <m:num>
                          <m:r>
                            <a:rPr lang="en-US" b="1" i="1" smtClean="0">
                              <a:latin typeface="Cambria Math"/>
                            </a:rPr>
                            <m:t>𝒙</m:t>
                          </m:r>
                        </m:num>
                        <m:den>
                          <m:r>
                            <a:rPr lang="en-US" b="1" i="1" smtClean="0">
                              <a:latin typeface="Cambria Math"/>
                            </a:rPr>
                            <m:t>𝑫</m:t>
                          </m:r>
                        </m:den>
                      </m:f>
                      <m:r>
                        <a:rPr lang="en-US" b="1" i="1" smtClean="0">
                          <a:latin typeface="Cambria Math"/>
                        </a:rPr>
                        <m:t>=(</m:t>
                      </m:r>
                      <m:r>
                        <a:rPr lang="en-US" b="1" i="1" smtClean="0">
                          <a:latin typeface="Cambria Math"/>
                        </a:rPr>
                        <m:t>𝟐</m:t>
                      </m:r>
                      <m:sSup>
                        <m:sSupPr>
                          <m:ctrlPr>
                            <a:rPr lang="en-US" b="1" i="1" smtClean="0">
                              <a:latin typeface="Cambria Math" panose="02040503050406030204" pitchFamily="18" charset="0"/>
                            </a:rPr>
                          </m:ctrlPr>
                        </m:sSupPr>
                        <m:e>
                          <m:r>
                            <a:rPr lang="en-US" b="1" i="1" smtClean="0">
                              <a:latin typeface="Cambria Math"/>
                            </a:rPr>
                            <m:t>𝒌</m:t>
                          </m:r>
                        </m:e>
                        <m:sup>
                          <m:r>
                            <a:rPr lang="en-US" b="1" i="1" smtClean="0">
                              <a:latin typeface="Cambria Math"/>
                            </a:rPr>
                            <m:t>′</m:t>
                          </m:r>
                        </m:sup>
                      </m:sSup>
                      <m:r>
                        <a:rPr lang="en-US" b="1" i="1" smtClean="0">
                          <a:latin typeface="Cambria Math"/>
                        </a:rPr>
                        <m:t>+</m:t>
                      </m:r>
                      <m:r>
                        <a:rPr lang="en-US" b="1" i="1" smtClean="0">
                          <a:latin typeface="Cambria Math"/>
                        </a:rPr>
                        <m:t>𝟏</m:t>
                      </m:r>
                      <m:r>
                        <a:rPr lang="en-US" b="1" i="1" smtClean="0">
                          <a:latin typeface="Cambria Math"/>
                        </a:rPr>
                        <m:t>)</m:t>
                      </m:r>
                      <m:r>
                        <a:rPr lang="el-GR" b="1" i="1" smtClean="0">
                          <a:latin typeface="Cambria Math"/>
                        </a:rPr>
                        <m:t>𝝀</m:t>
                      </m:r>
                    </m:oMath>
                  </m:oMathPara>
                </a14:m>
                <a:endParaRPr lang="en-US" b="1" dirty="0"/>
              </a:p>
            </p:txBody>
          </p:sp>
        </mc:Choice>
        <mc:Fallback xmlns="">
          <p:sp>
            <p:nvSpPr>
              <p:cNvPr id="2" name="TextBox 1"/>
              <p:cNvSpPr txBox="1">
                <a:spLocks noRot="1" noChangeAspect="1" noMove="1" noResize="1" noEditPoints="1" noAdjustHandles="1" noChangeArrowheads="1" noChangeShapeType="1" noTextEdit="1"/>
              </p:cNvSpPr>
              <p:nvPr/>
            </p:nvSpPr>
            <p:spPr>
              <a:xfrm>
                <a:off x="1555685" y="2623105"/>
                <a:ext cx="3089115" cy="568874"/>
              </a:xfrm>
              <a:prstGeom prst="rect">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5425003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4">
                                            <p:txEl>
                                              <p:pRg st="0" end="0"/>
                                            </p:txEl>
                                          </p:spTgt>
                                        </p:tgtEl>
                                        <p:attrNameLst>
                                          <p:attrName>r</p:attrName>
                                        </p:attrNameLst>
                                      </p:cBhvr>
                                    </p:animRot>
                                    <p:animRot by="-240000">
                                      <p:cBhvr>
                                        <p:cTn id="7" dur="200" fill="hold">
                                          <p:stCondLst>
                                            <p:cond delay="200"/>
                                          </p:stCondLst>
                                        </p:cTn>
                                        <p:tgtEl>
                                          <p:spTgt spid="24">
                                            <p:txEl>
                                              <p:pRg st="0" end="0"/>
                                            </p:txEl>
                                          </p:spTgt>
                                        </p:tgtEl>
                                        <p:attrNameLst>
                                          <p:attrName>r</p:attrName>
                                        </p:attrNameLst>
                                      </p:cBhvr>
                                    </p:animRot>
                                    <p:animRot by="240000">
                                      <p:cBhvr>
                                        <p:cTn id="8" dur="200" fill="hold">
                                          <p:stCondLst>
                                            <p:cond delay="400"/>
                                          </p:stCondLst>
                                        </p:cTn>
                                        <p:tgtEl>
                                          <p:spTgt spid="24">
                                            <p:txEl>
                                              <p:pRg st="0" end="0"/>
                                            </p:txEl>
                                          </p:spTgt>
                                        </p:tgtEl>
                                        <p:attrNameLst>
                                          <p:attrName>r</p:attrName>
                                        </p:attrNameLst>
                                      </p:cBhvr>
                                    </p:animRot>
                                    <p:animRot by="-240000">
                                      <p:cBhvr>
                                        <p:cTn id="9" dur="200" fill="hold">
                                          <p:stCondLst>
                                            <p:cond delay="600"/>
                                          </p:stCondLst>
                                        </p:cTn>
                                        <p:tgtEl>
                                          <p:spTgt spid="24">
                                            <p:txEl>
                                              <p:pRg st="0" end="0"/>
                                            </p:txEl>
                                          </p:spTgt>
                                        </p:tgtEl>
                                        <p:attrNameLst>
                                          <p:attrName>r</p:attrName>
                                        </p:attrNameLst>
                                      </p:cBhvr>
                                    </p:animRot>
                                    <p:animRot by="120000">
                                      <p:cBhvr>
                                        <p:cTn id="10" dur="200" fill="hold">
                                          <p:stCondLst>
                                            <p:cond delay="800"/>
                                          </p:stCondLst>
                                        </p:cTn>
                                        <p:tgtEl>
                                          <p:spTgt spid="24">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91150"/>
                                        </p:tgtEl>
                                        <p:attrNameLst>
                                          <p:attrName>style.visibility</p:attrName>
                                        </p:attrNameLst>
                                      </p:cBhvr>
                                      <p:to>
                                        <p:strVal val="visible"/>
                                      </p:to>
                                    </p:set>
                                    <p:anim calcmode="lin" valueType="num">
                                      <p:cBhvr>
                                        <p:cTn id="15" dur="500" fill="hold"/>
                                        <p:tgtEl>
                                          <p:spTgt spid="91150"/>
                                        </p:tgtEl>
                                        <p:attrNameLst>
                                          <p:attrName>ppt_w</p:attrName>
                                        </p:attrNameLst>
                                      </p:cBhvr>
                                      <p:tavLst>
                                        <p:tav tm="0">
                                          <p:val>
                                            <p:fltVal val="0"/>
                                          </p:val>
                                        </p:tav>
                                        <p:tav tm="100000">
                                          <p:val>
                                            <p:strVal val="#ppt_w"/>
                                          </p:val>
                                        </p:tav>
                                      </p:tavLst>
                                    </p:anim>
                                    <p:anim calcmode="lin" valueType="num">
                                      <p:cBhvr>
                                        <p:cTn id="16" dur="500" fill="hold"/>
                                        <p:tgtEl>
                                          <p:spTgt spid="91150"/>
                                        </p:tgtEl>
                                        <p:attrNameLst>
                                          <p:attrName>ppt_h</p:attrName>
                                        </p:attrNameLst>
                                      </p:cBhvr>
                                      <p:tavLst>
                                        <p:tav tm="0">
                                          <p:val>
                                            <p:fltVal val="0"/>
                                          </p:val>
                                        </p:tav>
                                        <p:tav tm="100000">
                                          <p:val>
                                            <p:strVal val="#ppt_h"/>
                                          </p:val>
                                        </p:tav>
                                      </p:tavLst>
                                    </p:anim>
                                    <p:animEffect transition="in" filter="fade">
                                      <p:cBhvr>
                                        <p:cTn id="17" dur="500"/>
                                        <p:tgtEl>
                                          <p:spTgt spid="9115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1159"/>
                                        </p:tgtEl>
                                        <p:attrNameLst>
                                          <p:attrName>style.visibility</p:attrName>
                                        </p:attrNameLst>
                                      </p:cBhvr>
                                      <p:to>
                                        <p:strVal val="visible"/>
                                      </p:to>
                                    </p:set>
                                    <p:animEffect transition="in" filter="randombar(horizontal)">
                                      <p:cBhvr>
                                        <p:cTn id="22" dur="500"/>
                                        <p:tgtEl>
                                          <p:spTgt spid="9115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1152"/>
                                        </p:tgtEl>
                                        <p:attrNameLst>
                                          <p:attrName>style.visibility</p:attrName>
                                        </p:attrNameLst>
                                      </p:cBhvr>
                                      <p:to>
                                        <p:strVal val="visible"/>
                                      </p:to>
                                    </p:set>
                                    <p:animEffect transition="in" filter="randombar(horizontal)">
                                      <p:cBhvr>
                                        <p:cTn id="27" dur="500"/>
                                        <p:tgtEl>
                                          <p:spTgt spid="9115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nodeType="clickEffect">
                                  <p:stCondLst>
                                    <p:cond delay="0"/>
                                  </p:stCondLst>
                                  <p:childTnLst>
                                    <p:set>
                                      <p:cBhvr>
                                        <p:cTn id="31" dur="1" fill="hold">
                                          <p:stCondLst>
                                            <p:cond delay="0"/>
                                          </p:stCondLst>
                                        </p:cTn>
                                        <p:tgtEl>
                                          <p:spTgt spid="91163"/>
                                        </p:tgtEl>
                                        <p:attrNameLst>
                                          <p:attrName>style.visibility</p:attrName>
                                        </p:attrNameLst>
                                      </p:cBhvr>
                                      <p:to>
                                        <p:strVal val="visible"/>
                                      </p:to>
                                    </p:set>
                                    <p:animEffect transition="in" filter="randombar(horizontal)">
                                      <p:cBhvr>
                                        <p:cTn id="32" dur="500"/>
                                        <p:tgtEl>
                                          <p:spTgt spid="9116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91156"/>
                                        </p:tgtEl>
                                        <p:attrNameLst>
                                          <p:attrName>style.visibility</p:attrName>
                                        </p:attrNameLst>
                                      </p:cBhvr>
                                      <p:to>
                                        <p:strVal val="visible"/>
                                      </p:to>
                                    </p:set>
                                    <p:animEffect transition="in" filter="randombar(horizontal)">
                                      <p:cBhvr>
                                        <p:cTn id="37" dur="500"/>
                                        <p:tgtEl>
                                          <p:spTgt spid="9115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5">
                                            <p:txEl>
                                              <p:pRg st="0" end="0"/>
                                            </p:txEl>
                                          </p:spTgt>
                                        </p:tgtEl>
                                        <p:attrNameLst>
                                          <p:attrName>style.visibility</p:attrName>
                                        </p:attrNameLst>
                                      </p:cBhvr>
                                      <p:to>
                                        <p:strVal val="visible"/>
                                      </p:to>
                                    </p:set>
                                    <p:animEffect transition="in" filter="barn(inVertical)">
                                      <p:cBhvr>
                                        <p:cTn id="42" dur="500"/>
                                        <p:tgtEl>
                                          <p:spTgt spid="2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80">
                                          <p:stCondLst>
                                            <p:cond delay="0"/>
                                          </p:stCondLst>
                                        </p:cTn>
                                        <p:tgtEl>
                                          <p:spTgt spid="14"/>
                                        </p:tgtEl>
                                      </p:cBhvr>
                                    </p:animEffect>
                                    <p:anim calcmode="lin" valueType="num">
                                      <p:cBhvr>
                                        <p:cTn id="4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53" dur="26">
                                          <p:stCondLst>
                                            <p:cond delay="650"/>
                                          </p:stCondLst>
                                        </p:cTn>
                                        <p:tgtEl>
                                          <p:spTgt spid="14"/>
                                        </p:tgtEl>
                                      </p:cBhvr>
                                      <p:to x="100000" y="60000"/>
                                    </p:animScale>
                                    <p:animScale>
                                      <p:cBhvr>
                                        <p:cTn id="54" dur="166" decel="50000">
                                          <p:stCondLst>
                                            <p:cond delay="676"/>
                                          </p:stCondLst>
                                        </p:cTn>
                                        <p:tgtEl>
                                          <p:spTgt spid="14"/>
                                        </p:tgtEl>
                                      </p:cBhvr>
                                      <p:to x="100000" y="100000"/>
                                    </p:animScale>
                                    <p:animScale>
                                      <p:cBhvr>
                                        <p:cTn id="55" dur="26">
                                          <p:stCondLst>
                                            <p:cond delay="1312"/>
                                          </p:stCondLst>
                                        </p:cTn>
                                        <p:tgtEl>
                                          <p:spTgt spid="14"/>
                                        </p:tgtEl>
                                      </p:cBhvr>
                                      <p:to x="100000" y="80000"/>
                                    </p:animScale>
                                    <p:animScale>
                                      <p:cBhvr>
                                        <p:cTn id="56" dur="166" decel="50000">
                                          <p:stCondLst>
                                            <p:cond delay="1338"/>
                                          </p:stCondLst>
                                        </p:cTn>
                                        <p:tgtEl>
                                          <p:spTgt spid="14"/>
                                        </p:tgtEl>
                                      </p:cBhvr>
                                      <p:to x="100000" y="100000"/>
                                    </p:animScale>
                                    <p:animScale>
                                      <p:cBhvr>
                                        <p:cTn id="57" dur="26">
                                          <p:stCondLst>
                                            <p:cond delay="1642"/>
                                          </p:stCondLst>
                                        </p:cTn>
                                        <p:tgtEl>
                                          <p:spTgt spid="14"/>
                                        </p:tgtEl>
                                      </p:cBhvr>
                                      <p:to x="100000" y="90000"/>
                                    </p:animScale>
                                    <p:animScale>
                                      <p:cBhvr>
                                        <p:cTn id="58" dur="166" decel="50000">
                                          <p:stCondLst>
                                            <p:cond delay="1668"/>
                                          </p:stCondLst>
                                        </p:cTn>
                                        <p:tgtEl>
                                          <p:spTgt spid="14"/>
                                        </p:tgtEl>
                                      </p:cBhvr>
                                      <p:to x="100000" y="100000"/>
                                    </p:animScale>
                                    <p:animScale>
                                      <p:cBhvr>
                                        <p:cTn id="59" dur="26">
                                          <p:stCondLst>
                                            <p:cond delay="1808"/>
                                          </p:stCondLst>
                                        </p:cTn>
                                        <p:tgtEl>
                                          <p:spTgt spid="14"/>
                                        </p:tgtEl>
                                      </p:cBhvr>
                                      <p:to x="100000" y="95000"/>
                                    </p:animScale>
                                    <p:animScale>
                                      <p:cBhvr>
                                        <p:cTn id="60" dur="166" decel="50000">
                                          <p:stCondLst>
                                            <p:cond delay="1834"/>
                                          </p:stCondLst>
                                        </p:cTn>
                                        <p:tgtEl>
                                          <p:spTgt spid="14"/>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wipe(down)">
                                      <p:cBhvr>
                                        <p:cTn id="65" dur="580">
                                          <p:stCondLst>
                                            <p:cond delay="0"/>
                                          </p:stCondLst>
                                        </p:cTn>
                                        <p:tgtEl>
                                          <p:spTgt spid="15"/>
                                        </p:tgtEl>
                                      </p:cBhvr>
                                    </p:animEffect>
                                    <p:anim calcmode="lin" valueType="num">
                                      <p:cBhvr>
                                        <p:cTn id="6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71" dur="26">
                                          <p:stCondLst>
                                            <p:cond delay="650"/>
                                          </p:stCondLst>
                                        </p:cTn>
                                        <p:tgtEl>
                                          <p:spTgt spid="15"/>
                                        </p:tgtEl>
                                      </p:cBhvr>
                                      <p:to x="100000" y="60000"/>
                                    </p:animScale>
                                    <p:animScale>
                                      <p:cBhvr>
                                        <p:cTn id="72" dur="166" decel="50000">
                                          <p:stCondLst>
                                            <p:cond delay="676"/>
                                          </p:stCondLst>
                                        </p:cTn>
                                        <p:tgtEl>
                                          <p:spTgt spid="15"/>
                                        </p:tgtEl>
                                      </p:cBhvr>
                                      <p:to x="100000" y="100000"/>
                                    </p:animScale>
                                    <p:animScale>
                                      <p:cBhvr>
                                        <p:cTn id="73" dur="26">
                                          <p:stCondLst>
                                            <p:cond delay="1312"/>
                                          </p:stCondLst>
                                        </p:cTn>
                                        <p:tgtEl>
                                          <p:spTgt spid="15"/>
                                        </p:tgtEl>
                                      </p:cBhvr>
                                      <p:to x="100000" y="80000"/>
                                    </p:animScale>
                                    <p:animScale>
                                      <p:cBhvr>
                                        <p:cTn id="74" dur="166" decel="50000">
                                          <p:stCondLst>
                                            <p:cond delay="1338"/>
                                          </p:stCondLst>
                                        </p:cTn>
                                        <p:tgtEl>
                                          <p:spTgt spid="15"/>
                                        </p:tgtEl>
                                      </p:cBhvr>
                                      <p:to x="100000" y="100000"/>
                                    </p:animScale>
                                    <p:animScale>
                                      <p:cBhvr>
                                        <p:cTn id="75" dur="26">
                                          <p:stCondLst>
                                            <p:cond delay="1642"/>
                                          </p:stCondLst>
                                        </p:cTn>
                                        <p:tgtEl>
                                          <p:spTgt spid="15"/>
                                        </p:tgtEl>
                                      </p:cBhvr>
                                      <p:to x="100000" y="90000"/>
                                    </p:animScale>
                                    <p:animScale>
                                      <p:cBhvr>
                                        <p:cTn id="76" dur="166" decel="50000">
                                          <p:stCondLst>
                                            <p:cond delay="1668"/>
                                          </p:stCondLst>
                                        </p:cTn>
                                        <p:tgtEl>
                                          <p:spTgt spid="15"/>
                                        </p:tgtEl>
                                      </p:cBhvr>
                                      <p:to x="100000" y="100000"/>
                                    </p:animScale>
                                    <p:animScale>
                                      <p:cBhvr>
                                        <p:cTn id="77" dur="26">
                                          <p:stCondLst>
                                            <p:cond delay="1808"/>
                                          </p:stCondLst>
                                        </p:cTn>
                                        <p:tgtEl>
                                          <p:spTgt spid="15"/>
                                        </p:tgtEl>
                                      </p:cBhvr>
                                      <p:to x="100000" y="95000"/>
                                    </p:animScale>
                                    <p:animScale>
                                      <p:cBhvr>
                                        <p:cTn id="78" dur="166" decel="50000">
                                          <p:stCondLst>
                                            <p:cond delay="1834"/>
                                          </p:stCondLst>
                                        </p:cTn>
                                        <p:tgtEl>
                                          <p:spTgt spid="15"/>
                                        </p:tgtEl>
                                      </p:cBhvr>
                                      <p:to x="100000" y="100000"/>
                                    </p:animScale>
                                  </p:childTnLst>
                                </p:cTn>
                              </p:par>
                            </p:childTnLst>
                          </p:cTn>
                        </p:par>
                      </p:childTnLst>
                    </p:cTn>
                  </p:par>
                  <p:par>
                    <p:cTn id="79" fill="hold">
                      <p:stCondLst>
                        <p:cond delay="indefinite"/>
                      </p:stCondLst>
                      <p:childTnLst>
                        <p:par>
                          <p:cTn id="80" fill="hold">
                            <p:stCondLst>
                              <p:cond delay="0"/>
                            </p:stCondLst>
                            <p:childTnLst>
                              <p:par>
                                <p:cTn id="81" presetID="26" presetClass="entr" presetSubtype="0" fill="hold" grpId="0" nodeType="click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down)">
                                      <p:cBhvr>
                                        <p:cTn id="83" dur="580">
                                          <p:stCondLst>
                                            <p:cond delay="0"/>
                                          </p:stCondLst>
                                        </p:cTn>
                                        <p:tgtEl>
                                          <p:spTgt spid="16"/>
                                        </p:tgtEl>
                                      </p:cBhvr>
                                    </p:animEffect>
                                    <p:anim calcmode="lin" valueType="num">
                                      <p:cBhvr>
                                        <p:cTn id="8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89" dur="26">
                                          <p:stCondLst>
                                            <p:cond delay="650"/>
                                          </p:stCondLst>
                                        </p:cTn>
                                        <p:tgtEl>
                                          <p:spTgt spid="16"/>
                                        </p:tgtEl>
                                      </p:cBhvr>
                                      <p:to x="100000" y="60000"/>
                                    </p:animScale>
                                    <p:animScale>
                                      <p:cBhvr>
                                        <p:cTn id="90" dur="166" decel="50000">
                                          <p:stCondLst>
                                            <p:cond delay="676"/>
                                          </p:stCondLst>
                                        </p:cTn>
                                        <p:tgtEl>
                                          <p:spTgt spid="16"/>
                                        </p:tgtEl>
                                      </p:cBhvr>
                                      <p:to x="100000" y="100000"/>
                                    </p:animScale>
                                    <p:animScale>
                                      <p:cBhvr>
                                        <p:cTn id="91" dur="26">
                                          <p:stCondLst>
                                            <p:cond delay="1312"/>
                                          </p:stCondLst>
                                        </p:cTn>
                                        <p:tgtEl>
                                          <p:spTgt spid="16"/>
                                        </p:tgtEl>
                                      </p:cBhvr>
                                      <p:to x="100000" y="80000"/>
                                    </p:animScale>
                                    <p:animScale>
                                      <p:cBhvr>
                                        <p:cTn id="92" dur="166" decel="50000">
                                          <p:stCondLst>
                                            <p:cond delay="1338"/>
                                          </p:stCondLst>
                                        </p:cTn>
                                        <p:tgtEl>
                                          <p:spTgt spid="16"/>
                                        </p:tgtEl>
                                      </p:cBhvr>
                                      <p:to x="100000" y="100000"/>
                                    </p:animScale>
                                    <p:animScale>
                                      <p:cBhvr>
                                        <p:cTn id="93" dur="26">
                                          <p:stCondLst>
                                            <p:cond delay="1642"/>
                                          </p:stCondLst>
                                        </p:cTn>
                                        <p:tgtEl>
                                          <p:spTgt spid="16"/>
                                        </p:tgtEl>
                                      </p:cBhvr>
                                      <p:to x="100000" y="90000"/>
                                    </p:animScale>
                                    <p:animScale>
                                      <p:cBhvr>
                                        <p:cTn id="94" dur="166" decel="50000">
                                          <p:stCondLst>
                                            <p:cond delay="1668"/>
                                          </p:stCondLst>
                                        </p:cTn>
                                        <p:tgtEl>
                                          <p:spTgt spid="16"/>
                                        </p:tgtEl>
                                      </p:cBhvr>
                                      <p:to x="100000" y="100000"/>
                                    </p:animScale>
                                    <p:animScale>
                                      <p:cBhvr>
                                        <p:cTn id="95" dur="26">
                                          <p:stCondLst>
                                            <p:cond delay="1808"/>
                                          </p:stCondLst>
                                        </p:cTn>
                                        <p:tgtEl>
                                          <p:spTgt spid="16"/>
                                        </p:tgtEl>
                                      </p:cBhvr>
                                      <p:to x="100000" y="95000"/>
                                    </p:animScale>
                                    <p:animScale>
                                      <p:cBhvr>
                                        <p:cTn id="96" dur="166" decel="50000">
                                          <p:stCondLst>
                                            <p:cond delay="1834"/>
                                          </p:stCondLst>
                                        </p:cTn>
                                        <p:tgtEl>
                                          <p:spTgt spid="16"/>
                                        </p:tgtEl>
                                      </p:cBhvr>
                                      <p:to x="100000" y="100000"/>
                                    </p:animScale>
                                  </p:childTnLst>
                                </p:cTn>
                              </p:par>
                            </p:childTnLst>
                          </p:cTn>
                        </p:par>
                      </p:childTnLst>
                    </p:cTn>
                  </p:par>
                  <p:par>
                    <p:cTn id="97" fill="hold">
                      <p:stCondLst>
                        <p:cond delay="indefinite"/>
                      </p:stCondLst>
                      <p:childTnLst>
                        <p:par>
                          <p:cTn id="98" fill="hold">
                            <p:stCondLst>
                              <p:cond delay="0"/>
                            </p:stCondLst>
                            <p:childTnLst>
                              <p:par>
                                <p:cTn id="99" presetID="26" presetClass="entr" presetSubtype="0" fill="hold" grpId="0" nodeType="clickEffect">
                                  <p:stCondLst>
                                    <p:cond delay="0"/>
                                  </p:stCondLst>
                                  <p:childTnLst>
                                    <p:set>
                                      <p:cBhvr>
                                        <p:cTn id="100" dur="1" fill="hold">
                                          <p:stCondLst>
                                            <p:cond delay="0"/>
                                          </p:stCondLst>
                                        </p:cTn>
                                        <p:tgtEl>
                                          <p:spTgt spid="17"/>
                                        </p:tgtEl>
                                        <p:attrNameLst>
                                          <p:attrName>style.visibility</p:attrName>
                                        </p:attrNameLst>
                                      </p:cBhvr>
                                      <p:to>
                                        <p:strVal val="visible"/>
                                      </p:to>
                                    </p:set>
                                    <p:animEffect transition="in" filter="wipe(down)">
                                      <p:cBhvr>
                                        <p:cTn id="101" dur="580">
                                          <p:stCondLst>
                                            <p:cond delay="0"/>
                                          </p:stCondLst>
                                        </p:cTn>
                                        <p:tgtEl>
                                          <p:spTgt spid="17"/>
                                        </p:tgtEl>
                                      </p:cBhvr>
                                    </p:animEffect>
                                    <p:anim calcmode="lin" valueType="num">
                                      <p:cBhvr>
                                        <p:cTn id="102"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07" dur="26">
                                          <p:stCondLst>
                                            <p:cond delay="650"/>
                                          </p:stCondLst>
                                        </p:cTn>
                                        <p:tgtEl>
                                          <p:spTgt spid="17"/>
                                        </p:tgtEl>
                                      </p:cBhvr>
                                      <p:to x="100000" y="60000"/>
                                    </p:animScale>
                                    <p:animScale>
                                      <p:cBhvr>
                                        <p:cTn id="108" dur="166" decel="50000">
                                          <p:stCondLst>
                                            <p:cond delay="676"/>
                                          </p:stCondLst>
                                        </p:cTn>
                                        <p:tgtEl>
                                          <p:spTgt spid="17"/>
                                        </p:tgtEl>
                                      </p:cBhvr>
                                      <p:to x="100000" y="100000"/>
                                    </p:animScale>
                                    <p:animScale>
                                      <p:cBhvr>
                                        <p:cTn id="109" dur="26">
                                          <p:stCondLst>
                                            <p:cond delay="1312"/>
                                          </p:stCondLst>
                                        </p:cTn>
                                        <p:tgtEl>
                                          <p:spTgt spid="17"/>
                                        </p:tgtEl>
                                      </p:cBhvr>
                                      <p:to x="100000" y="80000"/>
                                    </p:animScale>
                                    <p:animScale>
                                      <p:cBhvr>
                                        <p:cTn id="110" dur="166" decel="50000">
                                          <p:stCondLst>
                                            <p:cond delay="1338"/>
                                          </p:stCondLst>
                                        </p:cTn>
                                        <p:tgtEl>
                                          <p:spTgt spid="17"/>
                                        </p:tgtEl>
                                      </p:cBhvr>
                                      <p:to x="100000" y="100000"/>
                                    </p:animScale>
                                    <p:animScale>
                                      <p:cBhvr>
                                        <p:cTn id="111" dur="26">
                                          <p:stCondLst>
                                            <p:cond delay="1642"/>
                                          </p:stCondLst>
                                        </p:cTn>
                                        <p:tgtEl>
                                          <p:spTgt spid="17"/>
                                        </p:tgtEl>
                                      </p:cBhvr>
                                      <p:to x="100000" y="90000"/>
                                    </p:animScale>
                                    <p:animScale>
                                      <p:cBhvr>
                                        <p:cTn id="112" dur="166" decel="50000">
                                          <p:stCondLst>
                                            <p:cond delay="1668"/>
                                          </p:stCondLst>
                                        </p:cTn>
                                        <p:tgtEl>
                                          <p:spTgt spid="17"/>
                                        </p:tgtEl>
                                      </p:cBhvr>
                                      <p:to x="100000" y="100000"/>
                                    </p:animScale>
                                    <p:animScale>
                                      <p:cBhvr>
                                        <p:cTn id="113" dur="26">
                                          <p:stCondLst>
                                            <p:cond delay="1808"/>
                                          </p:stCondLst>
                                        </p:cTn>
                                        <p:tgtEl>
                                          <p:spTgt spid="17"/>
                                        </p:tgtEl>
                                      </p:cBhvr>
                                      <p:to x="100000" y="95000"/>
                                    </p:animScale>
                                    <p:animScale>
                                      <p:cBhvr>
                                        <p:cTn id="114"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50" grpId="0"/>
      <p:bldP spid="91152" grpId="0"/>
      <p:bldP spid="91156" grpId="0"/>
      <p:bldP spid="91159" grpId="0"/>
      <p:bldP spid="14" grpId="0"/>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65290" y="173705"/>
            <a:ext cx="4275529" cy="646331"/>
          </a:xfrm>
          <a:prstGeom prst="rect">
            <a:avLst/>
          </a:prstGeom>
          <a:noFill/>
        </p:spPr>
        <p:txBody>
          <a:bodyPr wrap="none">
            <a:spAutoFit/>
          </a:bodyPr>
          <a:lstStyle/>
          <a:p>
            <a:pPr eaLnBrk="1" fontAlgn="auto" hangingPunct="1">
              <a:spcBef>
                <a:spcPts val="0"/>
              </a:spcBef>
              <a:spcAft>
                <a:spcPts val="0"/>
              </a:spcAft>
              <a:defRPr/>
            </a:pPr>
            <a:r>
              <a:rPr lang="en-US" sz="3600" b="1" kern="0" dirty="0">
                <a:solidFill>
                  <a:srgbClr val="C00000"/>
                </a:solidFill>
                <a:latin typeface="Times New Roman" pitchFamily="18" charset="0"/>
                <a:cs typeface="Times New Roman" pitchFamily="18" charset="0"/>
              </a:rPr>
              <a:t>KIỂM TRA BÀI CŨ</a:t>
            </a:r>
          </a:p>
        </p:txBody>
      </p:sp>
      <p:sp>
        <p:nvSpPr>
          <p:cNvPr id="19459" name="Rectangle 5"/>
          <p:cNvSpPr>
            <a:spLocks noChangeArrowheads="1"/>
          </p:cNvSpPr>
          <p:nvPr/>
        </p:nvSpPr>
        <p:spPr bwMode="auto">
          <a:xfrm>
            <a:off x="269875" y="820036"/>
            <a:ext cx="86868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vi-VN" sz="2400" b="1" i="1" dirty="0">
                <a:latin typeface="Times New Roman" pitchFamily="18" charset="0"/>
                <a:cs typeface="Times New Roman" pitchFamily="18" charset="0"/>
              </a:rPr>
              <a:t>1. Phát biểu nào dưới đây là </a:t>
            </a:r>
            <a:r>
              <a:rPr lang="en-US" sz="2400" b="1" i="1" dirty="0" smtClean="0">
                <a:latin typeface="Times New Roman" pitchFamily="18" charset="0"/>
                <a:cs typeface="Times New Roman" pitchFamily="18" charset="0"/>
              </a:rPr>
              <a:t>KHÔNG ĐÚNG</a:t>
            </a:r>
            <a:endParaRPr lang="vi-VN" sz="2400" b="1" dirty="0">
              <a:latin typeface="Times New Roman" pitchFamily="18" charset="0"/>
              <a:cs typeface="Times New Roman" pitchFamily="18" charset="0"/>
            </a:endParaRPr>
          </a:p>
          <a:p>
            <a:pPr algn="l"/>
            <a:r>
              <a:rPr lang="vi-VN" sz="2400" dirty="0">
                <a:latin typeface="Times New Roman" pitchFamily="18" charset="0"/>
                <a:cs typeface="Times New Roman" pitchFamily="18" charset="0"/>
              </a:rPr>
              <a:t>A. Hiện tượng tán sắc ánh sáng là hiện tượng khi một chùm ánh sáng phức tạp truyền qua một lăng kính bị phân tách thành các ánh sáng đơn sắc khác nhau.</a:t>
            </a:r>
          </a:p>
          <a:p>
            <a:pPr algn="l"/>
            <a:r>
              <a:rPr lang="vi-VN" sz="2400" dirty="0">
                <a:latin typeface="Times New Roman" pitchFamily="18" charset="0"/>
                <a:cs typeface="Times New Roman" pitchFamily="18" charset="0"/>
              </a:rPr>
              <a:t>B. Ánh sáng trắng là tập hợp của vô số ánh sáng đơn sắc khác nhau, có màu biến thiên liên tục từ đỏ đến tím.</a:t>
            </a:r>
          </a:p>
          <a:p>
            <a:pPr algn="l"/>
            <a:r>
              <a:rPr lang="vi-VN" sz="2400" dirty="0">
                <a:latin typeface="Times New Roman" pitchFamily="18" charset="0"/>
                <a:cs typeface="Times New Roman" pitchFamily="18" charset="0"/>
              </a:rPr>
              <a:t>C. Ánh sáng có bước sóng càng dài thì chiết suất của môi trường đối với ánh sáng đó càng lớn</a:t>
            </a:r>
          </a:p>
          <a:p>
            <a:pPr algn="l"/>
            <a:r>
              <a:rPr lang="vi-VN" sz="2400" dirty="0">
                <a:latin typeface="Times New Roman" pitchFamily="18" charset="0"/>
                <a:cs typeface="Times New Roman" pitchFamily="18" charset="0"/>
              </a:rPr>
              <a:t>D. Ánh sáng đơn sắc không bị tán sắc khi đi qua lăng kính</a:t>
            </a:r>
            <a:endParaRPr lang="en-US" sz="2400" dirty="0">
              <a:latin typeface="Times New Roman" pitchFamily="18" charset="0"/>
              <a:cs typeface="Times New Roman" pitchFamily="18" charset="0"/>
            </a:endParaRPr>
          </a:p>
        </p:txBody>
      </p:sp>
      <p:sp>
        <p:nvSpPr>
          <p:cNvPr id="19460" name="Rectangle 6"/>
          <p:cNvSpPr>
            <a:spLocks noChangeArrowheads="1"/>
          </p:cNvSpPr>
          <p:nvPr/>
        </p:nvSpPr>
        <p:spPr bwMode="auto">
          <a:xfrm>
            <a:off x="371475" y="4572000"/>
            <a:ext cx="8737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2400" b="1" i="1" dirty="0">
                <a:latin typeface="Times New Roman" pitchFamily="18" charset="0"/>
                <a:cs typeface="Times New Roman" pitchFamily="18" charset="0"/>
              </a:rPr>
              <a:t>2</a:t>
            </a:r>
            <a:r>
              <a:rPr lang="vi-VN" sz="2400" b="1" i="1" dirty="0">
                <a:latin typeface="Times New Roman" pitchFamily="18" charset="0"/>
                <a:cs typeface="Times New Roman" pitchFamily="18" charset="0"/>
              </a:rPr>
              <a:t>. Nguyên nhân của hiện tượng tán sắc ánh sáng là sự phụ thuộc của chiết suất môi trường vào</a:t>
            </a:r>
            <a:endParaRPr lang="vi-VN" sz="2400" b="1" dirty="0">
              <a:latin typeface="Times New Roman" pitchFamily="18" charset="0"/>
              <a:cs typeface="Times New Roman" pitchFamily="18" charset="0"/>
            </a:endParaRPr>
          </a:p>
          <a:p>
            <a:pPr algn="l"/>
            <a:r>
              <a:rPr lang="vi-VN" sz="2400" dirty="0">
                <a:latin typeface="Times New Roman" pitchFamily="18" charset="0"/>
                <a:cs typeface="Times New Roman" pitchFamily="18" charset="0"/>
              </a:rPr>
              <a:t>A. bước sóng của ánh sáng                   B. màu sắc của môi trường</a:t>
            </a:r>
          </a:p>
          <a:p>
            <a:pPr algn="l"/>
            <a:r>
              <a:rPr lang="vi-VN" sz="2400" dirty="0">
                <a:latin typeface="Times New Roman" pitchFamily="18" charset="0"/>
                <a:cs typeface="Times New Roman" pitchFamily="18" charset="0"/>
              </a:rPr>
              <a:t>C. màu của ánh sáng                           </a:t>
            </a:r>
            <a:r>
              <a:rPr lang="vi-VN" sz="2400" dirty="0" smtClean="0">
                <a:latin typeface="Times New Roman" pitchFamily="18" charset="0"/>
                <a:cs typeface="Times New Roman" pitchFamily="18" charset="0"/>
              </a:rPr>
              <a:t>D</a:t>
            </a:r>
            <a:r>
              <a:rPr lang="vi-VN" sz="2400" dirty="0">
                <a:latin typeface="Times New Roman" pitchFamily="18" charset="0"/>
                <a:cs typeface="Times New Roman" pitchFamily="18" charset="0"/>
              </a:rPr>
              <a:t>. lăng kính mà ánh sáng đi qua</a:t>
            </a:r>
          </a:p>
        </p:txBody>
      </p:sp>
      <p:sp>
        <p:nvSpPr>
          <p:cNvPr id="10" name="Oval 9"/>
          <p:cNvSpPr>
            <a:spLocks noChangeArrowheads="1"/>
          </p:cNvSpPr>
          <p:nvPr/>
        </p:nvSpPr>
        <p:spPr bwMode="auto">
          <a:xfrm>
            <a:off x="200602" y="3006436"/>
            <a:ext cx="5334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Oval 10"/>
          <p:cNvSpPr>
            <a:spLocks noChangeArrowheads="1"/>
          </p:cNvSpPr>
          <p:nvPr/>
        </p:nvSpPr>
        <p:spPr bwMode="auto">
          <a:xfrm>
            <a:off x="269875" y="5677533"/>
            <a:ext cx="5334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8192390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xEl>
                                              <p:pRg st="0" end="0"/>
                                            </p:txEl>
                                          </p:spTgt>
                                        </p:tgtEl>
                                      </p:cBhvr>
                                    </p:animEffect>
                                    <p:animScale>
                                      <p:cBhvr>
                                        <p:cTn id="7" dur="250" autoRev="1" fill="hold"/>
                                        <p:tgtEl>
                                          <p:spTgt spid="4">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Effect transition="in" filter="barn(inVertical)">
                                      <p:cBhvr>
                                        <p:cTn id="12" dur="500"/>
                                        <p:tgtEl>
                                          <p:spTgt spid="19459">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9459">
                                            <p:txEl>
                                              <p:pRg st="1" end="1"/>
                                            </p:txEl>
                                          </p:spTgt>
                                        </p:tgtEl>
                                        <p:attrNameLst>
                                          <p:attrName>style.visibility</p:attrName>
                                        </p:attrNameLst>
                                      </p:cBhvr>
                                      <p:to>
                                        <p:strVal val="visible"/>
                                      </p:to>
                                    </p:set>
                                    <p:animEffect transition="in" filter="barn(inVertical)">
                                      <p:cBhvr>
                                        <p:cTn id="15" dur="500"/>
                                        <p:tgtEl>
                                          <p:spTgt spid="19459">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19459">
                                            <p:txEl>
                                              <p:pRg st="2" end="2"/>
                                            </p:txEl>
                                          </p:spTgt>
                                        </p:tgtEl>
                                        <p:attrNameLst>
                                          <p:attrName>style.visibility</p:attrName>
                                        </p:attrNameLst>
                                      </p:cBhvr>
                                      <p:to>
                                        <p:strVal val="visible"/>
                                      </p:to>
                                    </p:set>
                                    <p:animEffect transition="in" filter="barn(inVertical)">
                                      <p:cBhvr>
                                        <p:cTn id="18" dur="500"/>
                                        <p:tgtEl>
                                          <p:spTgt spid="19459">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19459">
                                            <p:txEl>
                                              <p:pRg st="3" end="3"/>
                                            </p:txEl>
                                          </p:spTgt>
                                        </p:tgtEl>
                                        <p:attrNameLst>
                                          <p:attrName>style.visibility</p:attrName>
                                        </p:attrNameLst>
                                      </p:cBhvr>
                                      <p:to>
                                        <p:strVal val="visible"/>
                                      </p:to>
                                    </p:set>
                                    <p:animEffect transition="in" filter="barn(inVertical)">
                                      <p:cBhvr>
                                        <p:cTn id="21" dur="500"/>
                                        <p:tgtEl>
                                          <p:spTgt spid="19459">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19459">
                                            <p:txEl>
                                              <p:pRg st="4" end="4"/>
                                            </p:txEl>
                                          </p:spTgt>
                                        </p:tgtEl>
                                        <p:attrNameLst>
                                          <p:attrName>style.visibility</p:attrName>
                                        </p:attrNameLst>
                                      </p:cBhvr>
                                      <p:to>
                                        <p:strVal val="visible"/>
                                      </p:to>
                                    </p:set>
                                    <p:animEffect transition="in" filter="barn(inVertical)">
                                      <p:cBhvr>
                                        <p:cTn id="24" dur="500"/>
                                        <p:tgtEl>
                                          <p:spTgt spid="19459">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9460">
                                            <p:txEl>
                                              <p:pRg st="0" end="0"/>
                                            </p:txEl>
                                          </p:spTgt>
                                        </p:tgtEl>
                                        <p:attrNameLst>
                                          <p:attrName>style.visibility</p:attrName>
                                        </p:attrNameLst>
                                      </p:cBhvr>
                                      <p:to>
                                        <p:strVal val="visible"/>
                                      </p:to>
                                    </p:set>
                                    <p:animEffect transition="in" filter="wipe(down)">
                                      <p:cBhvr>
                                        <p:cTn id="35" dur="500"/>
                                        <p:tgtEl>
                                          <p:spTgt spid="19460">
                                            <p:txEl>
                                              <p:pRg st="0" end="0"/>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19460">
                                            <p:txEl>
                                              <p:pRg st="1" end="1"/>
                                            </p:txEl>
                                          </p:spTgt>
                                        </p:tgtEl>
                                        <p:attrNameLst>
                                          <p:attrName>style.visibility</p:attrName>
                                        </p:attrNameLst>
                                      </p:cBhvr>
                                      <p:to>
                                        <p:strVal val="visible"/>
                                      </p:to>
                                    </p:set>
                                    <p:animEffect transition="in" filter="wipe(down)">
                                      <p:cBhvr>
                                        <p:cTn id="38" dur="500"/>
                                        <p:tgtEl>
                                          <p:spTgt spid="19460">
                                            <p:txEl>
                                              <p:pRg st="1" end="1"/>
                                            </p:txEl>
                                          </p:spTgt>
                                        </p:tgtEl>
                                      </p:cBhvr>
                                    </p:animEffect>
                                  </p:childTnLst>
                                </p:cTn>
                              </p:par>
                              <p:par>
                                <p:cTn id="39" presetID="22" presetClass="entr" presetSubtype="4" fill="hold" nodeType="withEffect">
                                  <p:stCondLst>
                                    <p:cond delay="0"/>
                                  </p:stCondLst>
                                  <p:childTnLst>
                                    <p:set>
                                      <p:cBhvr>
                                        <p:cTn id="40" dur="1" fill="hold">
                                          <p:stCondLst>
                                            <p:cond delay="0"/>
                                          </p:stCondLst>
                                        </p:cTn>
                                        <p:tgtEl>
                                          <p:spTgt spid="19460">
                                            <p:txEl>
                                              <p:pRg st="2" end="2"/>
                                            </p:txEl>
                                          </p:spTgt>
                                        </p:tgtEl>
                                        <p:attrNameLst>
                                          <p:attrName>style.visibility</p:attrName>
                                        </p:attrNameLst>
                                      </p:cBhvr>
                                      <p:to>
                                        <p:strVal val="visible"/>
                                      </p:to>
                                    </p:set>
                                    <p:animEffect transition="in" filter="wipe(down)">
                                      <p:cBhvr>
                                        <p:cTn id="41" dur="500"/>
                                        <p:tgtEl>
                                          <p:spTgt spid="19460">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ppt_x"/>
                                          </p:val>
                                        </p:tav>
                                        <p:tav tm="100000">
                                          <p:val>
                                            <p:strVal val="#ppt_x"/>
                                          </p:val>
                                        </p:tav>
                                      </p:tavLst>
                                    </p:anim>
                                    <p:anim calcmode="lin" valueType="num">
                                      <p:cBhvr additive="base">
                                        <p:cTn id="4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914400" y="914400"/>
            <a:ext cx="4783282" cy="496166"/>
          </a:xfrm>
        </p:spPr>
        <p:txBody>
          <a:bodyPr/>
          <a:lstStyle/>
          <a:p>
            <a:pPr marL="0" indent="0" algn="l">
              <a:buNone/>
            </a:pPr>
            <a:r>
              <a:rPr lang="en-US" sz="2800" i="1" dirty="0" smtClean="0">
                <a:solidFill>
                  <a:schemeClr val="tx1"/>
                </a:solidFill>
                <a:effectLst/>
                <a:latin typeface="Times New Roman" pitchFamily="18" charset="0"/>
                <a:cs typeface="Times New Roman" pitchFamily="18" charset="0"/>
              </a:rPr>
              <a:t>3. </a:t>
            </a:r>
            <a:r>
              <a:rPr lang="en-US" sz="2800" dirty="0" err="1" smtClean="0">
                <a:solidFill>
                  <a:schemeClr val="tx1"/>
                </a:solidFill>
                <a:effectLst/>
                <a:latin typeface="Times New Roman" pitchFamily="18" charset="0"/>
                <a:cs typeface="Times New Roman" pitchFamily="18" charset="0"/>
              </a:rPr>
              <a:t>Khoảng</a:t>
            </a:r>
            <a:r>
              <a:rPr lang="en-US" sz="2800" dirty="0" smtClean="0">
                <a:solidFill>
                  <a:schemeClr val="tx1"/>
                </a:solidFill>
                <a:effectLst/>
                <a:latin typeface="Times New Roman" pitchFamily="18" charset="0"/>
                <a:cs typeface="Times New Roman" pitchFamily="18" charset="0"/>
              </a:rPr>
              <a:t> </a:t>
            </a:r>
            <a:r>
              <a:rPr lang="en-US" sz="2800" dirty="0" err="1" smtClean="0">
                <a:solidFill>
                  <a:schemeClr val="tx1"/>
                </a:solidFill>
                <a:effectLst/>
                <a:latin typeface="Times New Roman" pitchFamily="18" charset="0"/>
                <a:cs typeface="Times New Roman" pitchFamily="18" charset="0"/>
              </a:rPr>
              <a:t>vân</a:t>
            </a:r>
            <a:endParaRPr lang="en-US" sz="2800" dirty="0" smtClean="0">
              <a:solidFill>
                <a:schemeClr val="tx1"/>
              </a:solidFill>
              <a:effectLst/>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201734" name="Text Box 6"/>
              <p:cNvSpPr txBox="1">
                <a:spLocks noChangeArrowheads="1"/>
              </p:cNvSpPr>
              <p:nvPr/>
            </p:nvSpPr>
            <p:spPr bwMode="auto">
              <a:xfrm>
                <a:off x="342900" y="2756189"/>
                <a:ext cx="7391400" cy="64735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marL="457200" indent="-457200" eaLnBrk="1" hangingPunct="1">
                  <a:spcBef>
                    <a:spcPct val="50000"/>
                  </a:spcBef>
                  <a:buFont typeface="Arial" pitchFamily="34" charset="0"/>
                  <a:buChar char="•"/>
                </a:pPr>
                <a:r>
                  <a:rPr lang="en-US" sz="2400" b="1" dirty="0" smtClean="0"/>
                  <a:t>Công </a:t>
                </a:r>
                <a:r>
                  <a:rPr lang="en-US" sz="2400" b="1" dirty="0" err="1"/>
                  <a:t>thức</a:t>
                </a:r>
                <a:r>
                  <a:rPr lang="en-US" sz="2400" b="1" dirty="0"/>
                  <a:t>: </a:t>
                </a:r>
                <a:r>
                  <a:rPr lang="en-US" sz="2400" dirty="0" smtClean="0">
                    <a:solidFill>
                      <a:srgbClr val="FF0000"/>
                    </a:solidFill>
                  </a:rPr>
                  <a:t>i =</a:t>
                </a:r>
                <a14:m>
                  <m:oMath xmlns:m="http://schemas.openxmlformats.org/officeDocument/2006/math">
                    <m:f>
                      <m:fPr>
                        <m:ctrlPr>
                          <a:rPr lang="en-US" sz="2400" i="1" smtClean="0">
                            <a:solidFill>
                              <a:srgbClr val="FF0000"/>
                            </a:solidFill>
                            <a:latin typeface="Cambria Math" panose="02040503050406030204" pitchFamily="18" charset="0"/>
                          </a:rPr>
                        </m:ctrlPr>
                      </m:fPr>
                      <m:num>
                        <m:r>
                          <m:rPr>
                            <m:sty m:val="p"/>
                          </m:rPr>
                          <a:rPr lang="el-GR" sz="2400" i="1" smtClean="0">
                            <a:solidFill>
                              <a:srgbClr val="FF0000"/>
                            </a:solidFill>
                            <a:latin typeface="Cambria Math"/>
                          </a:rPr>
                          <m:t>λ</m:t>
                        </m:r>
                        <m:r>
                          <a:rPr lang="en-US" sz="2400" b="0" i="1" smtClean="0">
                            <a:solidFill>
                              <a:srgbClr val="FF0000"/>
                            </a:solidFill>
                            <a:latin typeface="Cambria Math"/>
                          </a:rPr>
                          <m:t>𝐷</m:t>
                        </m:r>
                      </m:num>
                      <m:den>
                        <m:r>
                          <a:rPr lang="en-US" sz="2400" b="0" i="1" smtClean="0">
                            <a:solidFill>
                              <a:srgbClr val="FF0000"/>
                            </a:solidFill>
                            <a:latin typeface="Cambria Math"/>
                          </a:rPr>
                          <m:t>𝑎</m:t>
                        </m:r>
                      </m:den>
                    </m:f>
                  </m:oMath>
                </a14:m>
                <a:r>
                  <a:rPr lang="en-US" sz="2400" dirty="0" smtClean="0"/>
                  <a:t> </a:t>
                </a:r>
                <a:endParaRPr lang="en-US" sz="2400" dirty="0"/>
              </a:p>
            </p:txBody>
          </p:sp>
        </mc:Choice>
        <mc:Fallback xmlns="">
          <p:sp>
            <p:nvSpPr>
              <p:cNvPr id="201734" name="Text Box 6"/>
              <p:cNvSpPr txBox="1">
                <a:spLocks noRot="1" noChangeAspect="1" noMove="1" noResize="1" noEditPoints="1" noAdjustHandles="1" noChangeArrowheads="1" noChangeShapeType="1" noTextEdit="1"/>
              </p:cNvSpPr>
              <p:nvPr/>
            </p:nvSpPr>
            <p:spPr bwMode="auto">
              <a:xfrm>
                <a:off x="342900" y="2756189"/>
                <a:ext cx="7391400" cy="647357"/>
              </a:xfrm>
              <a:prstGeom prst="rect">
                <a:avLst/>
              </a:prstGeom>
              <a:blipFill rotWithShape="1">
                <a:blip r:embed="rId3"/>
                <a:stretch>
                  <a:fillRect l="-1072" b="-660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01735" name="Text Box 7"/>
          <p:cNvSpPr txBox="1">
            <a:spLocks noChangeArrowheads="1"/>
          </p:cNvSpPr>
          <p:nvPr/>
        </p:nvSpPr>
        <p:spPr bwMode="auto">
          <a:xfrm>
            <a:off x="1028700" y="3891907"/>
            <a:ext cx="3048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sz="2800" b="1" dirty="0"/>
              <a:t>4. </a:t>
            </a:r>
            <a:r>
              <a:rPr lang="en-US" sz="2800" b="1" dirty="0" err="1"/>
              <a:t>Ứng</a:t>
            </a:r>
            <a:r>
              <a:rPr lang="en-US" sz="2800" b="1" dirty="0"/>
              <a:t> </a:t>
            </a:r>
            <a:r>
              <a:rPr lang="en-US" sz="2800" b="1" dirty="0" err="1"/>
              <a:t>dụng</a:t>
            </a:r>
            <a:r>
              <a:rPr lang="en-US" sz="2800" b="1" dirty="0"/>
              <a:t>: </a:t>
            </a:r>
          </a:p>
        </p:txBody>
      </p:sp>
      <p:sp>
        <p:nvSpPr>
          <p:cNvPr id="201736" name="Text Box 8"/>
          <p:cNvSpPr txBox="1">
            <a:spLocks noChangeArrowheads="1"/>
          </p:cNvSpPr>
          <p:nvPr/>
        </p:nvSpPr>
        <p:spPr bwMode="auto">
          <a:xfrm>
            <a:off x="422564" y="4495800"/>
            <a:ext cx="9677400" cy="116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spcBef>
                <a:spcPct val="50000"/>
              </a:spcBef>
              <a:buFontTx/>
              <a:buChar char="•"/>
            </a:pPr>
            <a:r>
              <a:rPr lang="en-US" sz="2800" dirty="0"/>
              <a:t>  </a:t>
            </a:r>
            <a:r>
              <a:rPr lang="en-US" sz="2800" dirty="0" err="1"/>
              <a:t>Đo</a:t>
            </a:r>
            <a:r>
              <a:rPr lang="en-US" sz="2800" dirty="0"/>
              <a:t> </a:t>
            </a:r>
            <a:r>
              <a:rPr lang="en-US" sz="2800" dirty="0" err="1"/>
              <a:t>bước</a:t>
            </a:r>
            <a:r>
              <a:rPr lang="en-US" sz="2800" dirty="0"/>
              <a:t> </a:t>
            </a:r>
            <a:r>
              <a:rPr lang="en-US" sz="2800" dirty="0" err="1"/>
              <a:t>sóng</a:t>
            </a:r>
            <a:r>
              <a:rPr lang="en-US" sz="2800" dirty="0"/>
              <a:t> </a:t>
            </a:r>
            <a:r>
              <a:rPr lang="en-US" sz="2800" dirty="0" err="1"/>
              <a:t>ánh</a:t>
            </a:r>
            <a:r>
              <a:rPr lang="en-US" sz="2800" dirty="0"/>
              <a:t> </a:t>
            </a:r>
            <a:r>
              <a:rPr lang="en-US" sz="2800" dirty="0" err="1"/>
              <a:t>sáng</a:t>
            </a:r>
            <a:r>
              <a:rPr lang="en-US" sz="2800" dirty="0"/>
              <a:t>  </a:t>
            </a:r>
            <a:r>
              <a:rPr lang="el-GR" sz="2800" dirty="0">
                <a:cs typeface="Times New Roman" pitchFamily="18" charset="0"/>
              </a:rPr>
              <a:t>λ</a:t>
            </a:r>
            <a:r>
              <a:rPr lang="en-US" sz="2800" dirty="0">
                <a:cs typeface="Times New Roman" pitchFamily="18" charset="0"/>
              </a:rPr>
              <a:t> </a:t>
            </a:r>
            <a:r>
              <a:rPr lang="en-US" sz="2800" dirty="0" err="1">
                <a:cs typeface="Times New Roman" pitchFamily="18" charset="0"/>
              </a:rPr>
              <a:t>bằng</a:t>
            </a:r>
            <a:r>
              <a:rPr lang="en-US" sz="2800" dirty="0">
                <a:cs typeface="Times New Roman" pitchFamily="18" charset="0"/>
              </a:rPr>
              <a:t> </a:t>
            </a:r>
          </a:p>
          <a:p>
            <a:pPr>
              <a:spcBef>
                <a:spcPct val="50000"/>
              </a:spcBef>
            </a:pPr>
            <a:r>
              <a:rPr lang="en-US" sz="2800" dirty="0" err="1">
                <a:cs typeface="Times New Roman" pitchFamily="18" charset="0"/>
              </a:rPr>
              <a:t>công</a:t>
            </a:r>
            <a:r>
              <a:rPr lang="en-US" sz="2800" dirty="0">
                <a:cs typeface="Times New Roman" pitchFamily="18" charset="0"/>
              </a:rPr>
              <a:t> </a:t>
            </a:r>
            <a:r>
              <a:rPr lang="en-US" sz="2800" dirty="0" err="1">
                <a:cs typeface="Times New Roman" pitchFamily="18" charset="0"/>
              </a:rPr>
              <a:t>thức</a:t>
            </a:r>
            <a:r>
              <a:rPr lang="en-US" sz="2800" dirty="0">
                <a:cs typeface="Times New Roman" pitchFamily="18" charset="0"/>
              </a:rPr>
              <a:t>  </a:t>
            </a:r>
            <a:endParaRPr lang="el-GR" sz="2800" dirty="0"/>
          </a:p>
        </p:txBody>
      </p:sp>
      <p:graphicFrame>
        <p:nvGraphicFramePr>
          <p:cNvPr id="201737" name="Object 9"/>
          <p:cNvGraphicFramePr>
            <a:graphicFrameLocks noChangeAspect="1"/>
          </p:cNvGraphicFramePr>
          <p:nvPr>
            <p:extLst>
              <p:ext uri="{D42A27DB-BD31-4B8C-83A1-F6EECF244321}">
                <p14:modId xmlns:p14="http://schemas.microsoft.com/office/powerpoint/2010/main" val="4071576643"/>
              </p:ext>
            </p:extLst>
          </p:nvPr>
        </p:nvGraphicFramePr>
        <p:xfrm>
          <a:off x="2286000" y="5076031"/>
          <a:ext cx="1133475" cy="923925"/>
        </p:xfrm>
        <a:graphic>
          <a:graphicData uri="http://schemas.openxmlformats.org/presentationml/2006/ole">
            <mc:AlternateContent xmlns:mc="http://schemas.openxmlformats.org/markup-compatibility/2006">
              <mc:Choice xmlns:v="urn:schemas-microsoft-com:vml" Requires="v">
                <p:oleObj spid="_x0000_s4119" name="Equation" r:id="rId4" imgW="444307" imgH="393529" progId="Equation.3">
                  <p:embed/>
                </p:oleObj>
              </mc:Choice>
              <mc:Fallback>
                <p:oleObj name="Equation" r:id="rId4" imgW="444307" imgH="39352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5076031"/>
                        <a:ext cx="11334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7" name="Line 10"/>
          <p:cNvSpPr>
            <a:spLocks noChangeShapeType="1"/>
          </p:cNvSpPr>
          <p:nvPr/>
        </p:nvSpPr>
        <p:spPr bwMode="auto">
          <a:xfrm>
            <a:off x="6394450" y="3472295"/>
            <a:ext cx="2559050" cy="0"/>
          </a:xfrm>
          <a:prstGeom prst="line">
            <a:avLst/>
          </a:prstGeom>
          <a:noFill/>
          <a:ln w="9525">
            <a:solidFill>
              <a:schemeClr val="bg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8" name="Line 11"/>
          <p:cNvSpPr>
            <a:spLocks noChangeShapeType="1"/>
          </p:cNvSpPr>
          <p:nvPr/>
        </p:nvSpPr>
        <p:spPr bwMode="auto">
          <a:xfrm>
            <a:off x="6553200" y="1981200"/>
            <a:ext cx="2559050" cy="0"/>
          </a:xfrm>
          <a:prstGeom prst="line">
            <a:avLst/>
          </a:prstGeom>
          <a:noFill/>
          <a:ln w="9525">
            <a:solidFill>
              <a:schemeClr val="bg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9" name="Line 12"/>
          <p:cNvSpPr>
            <a:spLocks noChangeShapeType="1"/>
          </p:cNvSpPr>
          <p:nvPr/>
        </p:nvSpPr>
        <p:spPr bwMode="auto">
          <a:xfrm>
            <a:off x="6553200" y="2438400"/>
            <a:ext cx="2559050" cy="0"/>
          </a:xfrm>
          <a:prstGeom prst="line">
            <a:avLst/>
          </a:prstGeom>
          <a:noFill/>
          <a:ln w="9525">
            <a:solidFill>
              <a:schemeClr val="bg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0" name="Line 13"/>
          <p:cNvSpPr>
            <a:spLocks noChangeShapeType="1"/>
          </p:cNvSpPr>
          <p:nvPr/>
        </p:nvSpPr>
        <p:spPr bwMode="auto">
          <a:xfrm>
            <a:off x="6508750" y="3505200"/>
            <a:ext cx="2559050" cy="0"/>
          </a:xfrm>
          <a:prstGeom prst="line">
            <a:avLst/>
          </a:prstGeom>
          <a:noFill/>
          <a:ln w="9525">
            <a:solidFill>
              <a:schemeClr val="bg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1742" name="Group 14"/>
          <p:cNvGrpSpPr>
            <a:grpSpLocks noChangeAspect="1"/>
          </p:cNvGrpSpPr>
          <p:nvPr/>
        </p:nvGrpSpPr>
        <p:grpSpPr bwMode="auto">
          <a:xfrm>
            <a:off x="6438900" y="1752600"/>
            <a:ext cx="2514600" cy="3505200"/>
            <a:chOff x="1143" y="567"/>
            <a:chExt cx="3960" cy="5520"/>
          </a:xfrm>
        </p:grpSpPr>
        <p:sp>
          <p:nvSpPr>
            <p:cNvPr id="22546" name="AutoShape 15"/>
            <p:cNvSpPr>
              <a:spLocks noChangeAspect="1" noChangeArrowheads="1"/>
            </p:cNvSpPr>
            <p:nvPr/>
          </p:nvSpPr>
          <p:spPr bwMode="auto">
            <a:xfrm>
              <a:off x="1143" y="567"/>
              <a:ext cx="3960" cy="5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22547" name="Group 16"/>
            <p:cNvGrpSpPr>
              <a:grpSpLocks/>
            </p:cNvGrpSpPr>
            <p:nvPr/>
          </p:nvGrpSpPr>
          <p:grpSpPr bwMode="auto">
            <a:xfrm>
              <a:off x="1143" y="567"/>
              <a:ext cx="3960" cy="5520"/>
              <a:chOff x="336" y="720"/>
              <a:chExt cx="1584" cy="2208"/>
            </a:xfrm>
          </p:grpSpPr>
          <p:sp>
            <p:nvSpPr>
              <p:cNvPr id="22552" name="AutoShape 17"/>
              <p:cNvSpPr>
                <a:spLocks noChangeArrowheads="1"/>
              </p:cNvSpPr>
              <p:nvPr/>
            </p:nvSpPr>
            <p:spPr bwMode="auto">
              <a:xfrm>
                <a:off x="336" y="720"/>
                <a:ext cx="1584" cy="324"/>
              </a:xfrm>
              <a:prstGeom prst="flowChartProcess">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553" name="AutoShape 18"/>
              <p:cNvSpPr>
                <a:spLocks noChangeArrowheads="1"/>
              </p:cNvSpPr>
              <p:nvPr/>
            </p:nvSpPr>
            <p:spPr bwMode="auto">
              <a:xfrm>
                <a:off x="336" y="1008"/>
                <a:ext cx="1584" cy="324"/>
              </a:xfrm>
              <a:prstGeom prst="flowChartProcess">
                <a:avLst/>
              </a:prstGeom>
              <a:solidFill>
                <a:srgbClr val="FF3300"/>
              </a:solidFill>
              <a:ln w="9525">
                <a:solidFill>
                  <a:srgbClr val="FF3300"/>
                </a:solidFill>
                <a:miter lim="800000"/>
                <a:headEnd/>
                <a:tailEnd/>
              </a:ln>
            </p:spPr>
            <p:txBody>
              <a:bodyPr/>
              <a:lstStyle/>
              <a:p>
                <a:endParaRPr lang="en-US"/>
              </a:p>
            </p:txBody>
          </p:sp>
          <p:sp>
            <p:nvSpPr>
              <p:cNvPr id="22554" name="AutoShape 19"/>
              <p:cNvSpPr>
                <a:spLocks noChangeArrowheads="1"/>
              </p:cNvSpPr>
              <p:nvPr/>
            </p:nvSpPr>
            <p:spPr bwMode="auto">
              <a:xfrm>
                <a:off x="336" y="1326"/>
                <a:ext cx="1584" cy="324"/>
              </a:xfrm>
              <a:prstGeom prst="flowChartProcess">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555" name="AutoShape 20"/>
              <p:cNvSpPr>
                <a:spLocks noChangeArrowheads="1"/>
              </p:cNvSpPr>
              <p:nvPr/>
            </p:nvSpPr>
            <p:spPr bwMode="auto">
              <a:xfrm>
                <a:off x="336" y="1650"/>
                <a:ext cx="1584" cy="324"/>
              </a:xfrm>
              <a:prstGeom prst="flowChartProcess">
                <a:avLst/>
              </a:prstGeom>
              <a:solidFill>
                <a:srgbClr val="FF3300"/>
              </a:solidFill>
              <a:ln w="9525">
                <a:solidFill>
                  <a:srgbClr val="FF3300"/>
                </a:solidFill>
                <a:miter lim="800000"/>
                <a:headEnd/>
                <a:tailEnd/>
              </a:ln>
            </p:spPr>
            <p:txBody>
              <a:bodyPr/>
              <a:lstStyle/>
              <a:p>
                <a:endParaRPr lang="en-US"/>
              </a:p>
            </p:txBody>
          </p:sp>
          <p:sp>
            <p:nvSpPr>
              <p:cNvPr id="22556" name="AutoShape 21"/>
              <p:cNvSpPr>
                <a:spLocks noChangeArrowheads="1"/>
              </p:cNvSpPr>
              <p:nvPr/>
            </p:nvSpPr>
            <p:spPr bwMode="auto">
              <a:xfrm>
                <a:off x="336" y="1974"/>
                <a:ext cx="1584" cy="324"/>
              </a:xfrm>
              <a:prstGeom prst="flowChartProcess">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557" name="AutoShape 22"/>
              <p:cNvSpPr>
                <a:spLocks noChangeArrowheads="1"/>
              </p:cNvSpPr>
              <p:nvPr/>
            </p:nvSpPr>
            <p:spPr bwMode="auto">
              <a:xfrm>
                <a:off x="336" y="2280"/>
                <a:ext cx="1584" cy="324"/>
              </a:xfrm>
              <a:prstGeom prst="flowChartProcess">
                <a:avLst/>
              </a:prstGeom>
              <a:solidFill>
                <a:srgbClr val="FF3300"/>
              </a:solidFill>
              <a:ln w="9525">
                <a:solidFill>
                  <a:srgbClr val="FF3300"/>
                </a:solidFill>
                <a:miter lim="800000"/>
                <a:headEnd/>
                <a:tailEnd/>
              </a:ln>
            </p:spPr>
            <p:txBody>
              <a:bodyPr/>
              <a:lstStyle/>
              <a:p>
                <a:endParaRPr lang="en-US"/>
              </a:p>
            </p:txBody>
          </p:sp>
          <p:sp>
            <p:nvSpPr>
              <p:cNvPr id="22558" name="AutoShape 23"/>
              <p:cNvSpPr>
                <a:spLocks noChangeArrowheads="1"/>
              </p:cNvSpPr>
              <p:nvPr/>
            </p:nvSpPr>
            <p:spPr bwMode="auto">
              <a:xfrm>
                <a:off x="336" y="2604"/>
                <a:ext cx="1584" cy="324"/>
              </a:xfrm>
              <a:prstGeom prst="flowChartProcess">
                <a:avLst/>
              </a:prstGeom>
              <a:solidFill>
                <a:srgbClr val="000000"/>
              </a:solidFill>
              <a:ln w="9525">
                <a:solidFill>
                  <a:srgbClr val="000000"/>
                </a:solidFill>
                <a:miter lim="800000"/>
                <a:headEnd/>
                <a:tailEnd/>
              </a:ln>
            </p:spPr>
            <p:txBody>
              <a:bodyPr/>
              <a:lstStyle/>
              <a:p>
                <a:endParaRPr lang="en-US"/>
              </a:p>
            </p:txBody>
          </p:sp>
        </p:grpSp>
        <p:sp>
          <p:nvSpPr>
            <p:cNvPr id="22548" name="Line 24"/>
            <p:cNvSpPr>
              <a:spLocks noChangeShapeType="1"/>
            </p:cNvSpPr>
            <p:nvPr/>
          </p:nvSpPr>
          <p:spPr bwMode="auto">
            <a:xfrm flipV="1">
              <a:off x="2943" y="1635"/>
              <a:ext cx="1" cy="1756"/>
            </a:xfrm>
            <a:prstGeom prst="line">
              <a:avLst/>
            </a:prstGeom>
            <a:noFill/>
            <a:ln w="57150">
              <a:solidFill>
                <a:srgbClr val="FFFF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49" name="Line 25"/>
            <p:cNvSpPr>
              <a:spLocks noChangeShapeType="1"/>
            </p:cNvSpPr>
            <p:nvPr/>
          </p:nvSpPr>
          <p:spPr bwMode="auto">
            <a:xfrm>
              <a:off x="1983" y="4047"/>
              <a:ext cx="0" cy="1680"/>
            </a:xfrm>
            <a:prstGeom prst="line">
              <a:avLst/>
            </a:prstGeom>
            <a:noFill/>
            <a:ln w="57150">
              <a:solidFill>
                <a:srgbClr val="FFFF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50" name="Text Box 26"/>
            <p:cNvSpPr txBox="1">
              <a:spLocks noChangeArrowheads="1"/>
            </p:cNvSpPr>
            <p:nvPr/>
          </p:nvSpPr>
          <p:spPr bwMode="auto">
            <a:xfrm>
              <a:off x="3183" y="1647"/>
              <a:ext cx="960" cy="72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r>
                <a:rPr lang="en-US" sz="2400">
                  <a:solidFill>
                    <a:srgbClr val="FFFFFF"/>
                  </a:solidFill>
                </a:rPr>
                <a:t>i</a:t>
              </a:r>
              <a:endParaRPr lang="en-US"/>
            </a:p>
          </p:txBody>
        </p:sp>
        <p:sp>
          <p:nvSpPr>
            <p:cNvPr id="22551" name="Text Box 27"/>
            <p:cNvSpPr txBox="1">
              <a:spLocks noChangeArrowheads="1"/>
            </p:cNvSpPr>
            <p:nvPr/>
          </p:nvSpPr>
          <p:spPr bwMode="auto">
            <a:xfrm>
              <a:off x="2583" y="4047"/>
              <a:ext cx="1080" cy="72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r>
                <a:rPr lang="en-US" sz="2400">
                  <a:solidFill>
                    <a:srgbClr val="FFFFFF"/>
                  </a:solidFill>
                </a:rPr>
                <a:t>i</a:t>
              </a:r>
              <a:endParaRPr lang="en-US"/>
            </a:p>
          </p:txBody>
        </p:sp>
      </p:grpSp>
      <p:sp>
        <p:nvSpPr>
          <p:cNvPr id="22542" name="Line 28"/>
          <p:cNvSpPr>
            <a:spLocks noChangeShapeType="1"/>
          </p:cNvSpPr>
          <p:nvPr/>
        </p:nvSpPr>
        <p:spPr bwMode="auto">
          <a:xfrm>
            <a:off x="6421582" y="2430780"/>
            <a:ext cx="2559050" cy="0"/>
          </a:xfrm>
          <a:prstGeom prst="line">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3" name="Line 29"/>
          <p:cNvSpPr>
            <a:spLocks noChangeShapeType="1"/>
          </p:cNvSpPr>
          <p:nvPr/>
        </p:nvSpPr>
        <p:spPr bwMode="auto">
          <a:xfrm>
            <a:off x="6454775" y="3545840"/>
            <a:ext cx="2559050" cy="0"/>
          </a:xfrm>
          <a:prstGeom prst="line">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4" name="Line 30"/>
          <p:cNvSpPr>
            <a:spLocks noChangeShapeType="1"/>
          </p:cNvSpPr>
          <p:nvPr/>
        </p:nvSpPr>
        <p:spPr bwMode="auto">
          <a:xfrm>
            <a:off x="6394450" y="3946597"/>
            <a:ext cx="2559050" cy="0"/>
          </a:xfrm>
          <a:prstGeom prst="line">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5" name="Line 31"/>
          <p:cNvSpPr>
            <a:spLocks noChangeShapeType="1"/>
          </p:cNvSpPr>
          <p:nvPr/>
        </p:nvSpPr>
        <p:spPr bwMode="auto">
          <a:xfrm>
            <a:off x="6454775" y="5000625"/>
            <a:ext cx="2559050" cy="0"/>
          </a:xfrm>
          <a:prstGeom prst="line">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Text Placeholder 1"/>
          <p:cNvSpPr txBox="1">
            <a:spLocks/>
          </p:cNvSpPr>
          <p:nvPr/>
        </p:nvSpPr>
        <p:spPr>
          <a:xfrm>
            <a:off x="-199159" y="-26989"/>
            <a:ext cx="7010400" cy="750889"/>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r>
              <a:rPr lang="en-US" sz="3600" b="1" dirty="0" err="1" smtClean="0">
                <a:solidFill>
                  <a:srgbClr val="C00000"/>
                </a:solidFill>
                <a:latin typeface="Times New Roman" pitchFamily="18" charset="0"/>
                <a:cs typeface="Times New Roman" pitchFamily="18" charset="0"/>
              </a:rPr>
              <a:t>Hiện</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tượng</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giao</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thoa</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ánh</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sáng</a:t>
            </a:r>
            <a:endParaRPr lang="en-US" sz="3600" b="1" dirty="0">
              <a:solidFill>
                <a:srgbClr val="C00000"/>
              </a:solidFill>
              <a:latin typeface="Times New Roman" pitchFamily="18" charset="0"/>
              <a:cs typeface="Times New Roman" pitchFamily="18" charset="0"/>
            </a:endParaRPr>
          </a:p>
        </p:txBody>
      </p:sp>
      <p:sp>
        <p:nvSpPr>
          <p:cNvPr id="3" name="TextBox 2"/>
          <p:cNvSpPr txBox="1"/>
          <p:nvPr/>
        </p:nvSpPr>
        <p:spPr>
          <a:xfrm>
            <a:off x="-228600" y="1752600"/>
            <a:ext cx="5867400" cy="830997"/>
          </a:xfrm>
          <a:prstGeom prst="rect">
            <a:avLst/>
          </a:prstGeom>
          <a:noFill/>
        </p:spPr>
        <p:txBody>
          <a:bodyPr wrap="square" rtlCol="0">
            <a:spAutoFit/>
          </a:bodyPr>
          <a:lstStyle/>
          <a:p>
            <a:pPr marL="342900" indent="-342900">
              <a:buFont typeface="Arial" pitchFamily="34" charset="0"/>
              <a:buChar char="•"/>
            </a:pP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nghĩa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vân</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sáng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tiếp</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7545312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1">
                                            <p:txEl>
                                              <p:pRg st="0" end="0"/>
                                            </p:txEl>
                                          </p:spTgt>
                                        </p:tgtEl>
                                        <p:attrNameLst>
                                          <p:attrName>r</p:attrName>
                                        </p:attrNameLst>
                                      </p:cBhvr>
                                    </p:animRot>
                                    <p:animRot by="-240000">
                                      <p:cBhvr>
                                        <p:cTn id="7" dur="200" fill="hold">
                                          <p:stCondLst>
                                            <p:cond delay="200"/>
                                          </p:stCondLst>
                                        </p:cTn>
                                        <p:tgtEl>
                                          <p:spTgt spid="31">
                                            <p:txEl>
                                              <p:pRg st="0" end="0"/>
                                            </p:txEl>
                                          </p:spTgt>
                                        </p:tgtEl>
                                        <p:attrNameLst>
                                          <p:attrName>r</p:attrName>
                                        </p:attrNameLst>
                                      </p:cBhvr>
                                    </p:animRot>
                                    <p:animRot by="240000">
                                      <p:cBhvr>
                                        <p:cTn id="8" dur="200" fill="hold">
                                          <p:stCondLst>
                                            <p:cond delay="400"/>
                                          </p:stCondLst>
                                        </p:cTn>
                                        <p:tgtEl>
                                          <p:spTgt spid="31">
                                            <p:txEl>
                                              <p:pRg st="0" end="0"/>
                                            </p:txEl>
                                          </p:spTgt>
                                        </p:tgtEl>
                                        <p:attrNameLst>
                                          <p:attrName>r</p:attrName>
                                        </p:attrNameLst>
                                      </p:cBhvr>
                                    </p:animRot>
                                    <p:animRot by="-240000">
                                      <p:cBhvr>
                                        <p:cTn id="9" dur="200" fill="hold">
                                          <p:stCondLst>
                                            <p:cond delay="600"/>
                                          </p:stCondLst>
                                        </p:cTn>
                                        <p:tgtEl>
                                          <p:spTgt spid="31">
                                            <p:txEl>
                                              <p:pRg st="0" end="0"/>
                                            </p:txEl>
                                          </p:spTgt>
                                        </p:tgtEl>
                                        <p:attrNameLst>
                                          <p:attrName>r</p:attrName>
                                        </p:attrNameLst>
                                      </p:cBhvr>
                                    </p:animRot>
                                    <p:animRot by="120000">
                                      <p:cBhvr>
                                        <p:cTn id="10" dur="200" fill="hold">
                                          <p:stCondLst>
                                            <p:cond delay="800"/>
                                          </p:stCondLst>
                                        </p:cTn>
                                        <p:tgtEl>
                                          <p:spTgt spid="31">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201730"/>
                                        </p:tgtEl>
                                        <p:attrNameLst>
                                          <p:attrName>style.visibility</p:attrName>
                                        </p:attrNameLst>
                                      </p:cBhvr>
                                      <p:to>
                                        <p:strVal val="visible"/>
                                      </p:to>
                                    </p:set>
                                    <p:animEffect transition="in" filter="diamond(in)">
                                      <p:cBhvr>
                                        <p:cTn id="15" dur="2000"/>
                                        <p:tgtEl>
                                          <p:spTgt spid="201730"/>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01742"/>
                                        </p:tgtEl>
                                        <p:attrNameLst>
                                          <p:attrName>style.visibility</p:attrName>
                                        </p:attrNameLst>
                                      </p:cBhvr>
                                      <p:to>
                                        <p:strVal val="visible"/>
                                      </p:to>
                                    </p:set>
                                    <p:anim calcmode="lin" valueType="num">
                                      <p:cBhvr additive="base">
                                        <p:cTn id="20" dur="500" fill="hold"/>
                                        <p:tgtEl>
                                          <p:spTgt spid="201742"/>
                                        </p:tgtEl>
                                        <p:attrNameLst>
                                          <p:attrName>ppt_x</p:attrName>
                                        </p:attrNameLst>
                                      </p:cBhvr>
                                      <p:tavLst>
                                        <p:tav tm="0">
                                          <p:val>
                                            <p:strVal val="#ppt_x"/>
                                          </p:val>
                                        </p:tav>
                                        <p:tav tm="100000">
                                          <p:val>
                                            <p:strVal val="#ppt_x"/>
                                          </p:val>
                                        </p:tav>
                                      </p:tavLst>
                                    </p:anim>
                                    <p:anim calcmode="lin" valueType="num">
                                      <p:cBhvr additive="base">
                                        <p:cTn id="21" dur="500" fill="hold"/>
                                        <p:tgtEl>
                                          <p:spTgt spid="201742"/>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01734"/>
                                        </p:tgtEl>
                                        <p:attrNameLst>
                                          <p:attrName>style.visibility</p:attrName>
                                        </p:attrNameLst>
                                      </p:cBhvr>
                                      <p:to>
                                        <p:strVal val="visible"/>
                                      </p:to>
                                    </p:set>
                                    <p:animEffect transition="in" filter="fade">
                                      <p:cBhvr>
                                        <p:cTn id="31" dur="500"/>
                                        <p:tgtEl>
                                          <p:spTgt spid="201734"/>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201735"/>
                                        </p:tgtEl>
                                        <p:attrNameLst>
                                          <p:attrName>style.visibility</p:attrName>
                                        </p:attrNameLst>
                                      </p:cBhvr>
                                      <p:to>
                                        <p:strVal val="visible"/>
                                      </p:to>
                                    </p:set>
                                    <p:animEffect transition="in" filter="circle(in)">
                                      <p:cBhvr>
                                        <p:cTn id="36" dur="2000"/>
                                        <p:tgtEl>
                                          <p:spTgt spid="20173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01736"/>
                                        </p:tgtEl>
                                        <p:attrNameLst>
                                          <p:attrName>style.visibility</p:attrName>
                                        </p:attrNameLst>
                                      </p:cBhvr>
                                      <p:to>
                                        <p:strVal val="visible"/>
                                      </p:to>
                                    </p:set>
                                    <p:animEffect transition="in" filter="fade">
                                      <p:cBhvr>
                                        <p:cTn id="41" dur="500"/>
                                        <p:tgtEl>
                                          <p:spTgt spid="201736"/>
                                        </p:tgtEl>
                                      </p:cBhvr>
                                    </p:animEffect>
                                  </p:childTnLst>
                                </p:cTn>
                              </p:par>
                              <p:par>
                                <p:cTn id="42" presetID="10" presetClass="entr" presetSubtype="0" fill="hold" nodeType="withEffect">
                                  <p:stCondLst>
                                    <p:cond delay="0"/>
                                  </p:stCondLst>
                                  <p:childTnLst>
                                    <p:set>
                                      <p:cBhvr>
                                        <p:cTn id="43" dur="1" fill="hold">
                                          <p:stCondLst>
                                            <p:cond delay="0"/>
                                          </p:stCondLst>
                                        </p:cTn>
                                        <p:tgtEl>
                                          <p:spTgt spid="201737"/>
                                        </p:tgtEl>
                                        <p:attrNameLst>
                                          <p:attrName>style.visibility</p:attrName>
                                        </p:attrNameLst>
                                      </p:cBhvr>
                                      <p:to>
                                        <p:strVal val="visible"/>
                                      </p:to>
                                    </p:set>
                                    <p:animEffect transition="in" filter="fade">
                                      <p:cBhvr>
                                        <p:cTn id="44" dur="500"/>
                                        <p:tgtEl>
                                          <p:spTgt spid="2017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0" grpId="0"/>
      <p:bldP spid="201734" grpId="0"/>
      <p:bldP spid="201735" grpId="0"/>
      <p:bldP spid="201736"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9" name="Text Box 5"/>
          <p:cNvSpPr txBox="1">
            <a:spLocks noChangeArrowheads="1"/>
          </p:cNvSpPr>
          <p:nvPr/>
        </p:nvSpPr>
        <p:spPr bwMode="auto">
          <a:xfrm>
            <a:off x="609600" y="795338"/>
            <a:ext cx="7848600" cy="830997"/>
          </a:xfrm>
          <a:prstGeom prst="rect">
            <a:avLst/>
          </a:prstGeom>
          <a:noFill/>
          <a:ln>
            <a:noFill/>
          </a:ln>
          <a:effectLst/>
          <a:extLst>
            <a:ext uri="{909E8E84-426E-40DD-AFC4-6F175D3DCCD1}">
              <a14:hiddenFill xmlns:a14="http://schemas.microsoft.com/office/drawing/2010/main">
                <a:gradFill rotWithShape="1">
                  <a:gsLst>
                    <a:gs pos="0">
                      <a:schemeClr val="tx1">
                        <a:alpha val="32001"/>
                      </a:schemeClr>
                    </a:gs>
                    <a:gs pos="100000">
                      <a:srgbClr val="C2DAE7">
                        <a:alpha val="51999"/>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marL="342900" indent="-342900">
              <a:spcBef>
                <a:spcPct val="50000"/>
              </a:spcBef>
              <a:buFont typeface="Wingdings" pitchFamily="2" charset="2"/>
              <a:buChar char="ü"/>
            </a:pPr>
            <a:r>
              <a:rPr lang="en-US" sz="2400" dirty="0" err="1" smtClean="0"/>
              <a:t>Mỗi</a:t>
            </a:r>
            <a:r>
              <a:rPr lang="en-US" sz="2400" dirty="0" smtClean="0"/>
              <a:t> </a:t>
            </a:r>
            <a:r>
              <a:rPr lang="en-US" sz="2400" dirty="0" err="1"/>
              <a:t>ánh</a:t>
            </a:r>
            <a:r>
              <a:rPr lang="en-US" sz="2400" dirty="0"/>
              <a:t> </a:t>
            </a:r>
            <a:r>
              <a:rPr lang="en-US" sz="2400" dirty="0" err="1"/>
              <a:t>sáng</a:t>
            </a:r>
            <a:r>
              <a:rPr lang="en-US" sz="2400" dirty="0"/>
              <a:t> </a:t>
            </a:r>
            <a:r>
              <a:rPr lang="en-US" sz="2400" dirty="0" err="1"/>
              <a:t>đơn</a:t>
            </a:r>
            <a:r>
              <a:rPr lang="en-US" sz="2400" dirty="0"/>
              <a:t> </a:t>
            </a:r>
            <a:r>
              <a:rPr lang="en-US" sz="2400" dirty="0" err="1"/>
              <a:t>sắc</a:t>
            </a:r>
            <a:r>
              <a:rPr lang="en-US" sz="2400" dirty="0"/>
              <a:t> </a:t>
            </a:r>
            <a:r>
              <a:rPr lang="en-US" sz="2400" dirty="0" err="1"/>
              <a:t>có</a:t>
            </a:r>
            <a:r>
              <a:rPr lang="en-US" sz="2400" dirty="0"/>
              <a:t> </a:t>
            </a:r>
            <a:r>
              <a:rPr lang="en-US" sz="2400" dirty="0" err="1"/>
              <a:t>một</a:t>
            </a:r>
            <a:r>
              <a:rPr lang="en-US" sz="2400" dirty="0"/>
              <a:t> </a:t>
            </a:r>
            <a:r>
              <a:rPr lang="en-US" sz="2400" dirty="0" err="1"/>
              <a:t>bước</a:t>
            </a:r>
            <a:r>
              <a:rPr lang="en-US" sz="2400" dirty="0"/>
              <a:t> </a:t>
            </a:r>
            <a:r>
              <a:rPr lang="en-US" sz="2400" dirty="0" err="1"/>
              <a:t>sóng</a:t>
            </a:r>
            <a:r>
              <a:rPr lang="en-US" sz="2400" dirty="0"/>
              <a:t> </a:t>
            </a:r>
            <a:r>
              <a:rPr lang="en-US" sz="2400" dirty="0" err="1"/>
              <a:t>trong</a:t>
            </a:r>
            <a:r>
              <a:rPr lang="en-US" sz="2400" dirty="0"/>
              <a:t> </a:t>
            </a:r>
            <a:r>
              <a:rPr lang="en-US" sz="2400" dirty="0" err="1"/>
              <a:t>chân</a:t>
            </a:r>
            <a:r>
              <a:rPr lang="en-US" sz="2400" dirty="0"/>
              <a:t> </a:t>
            </a:r>
            <a:r>
              <a:rPr lang="en-US" sz="2400" dirty="0" err="1"/>
              <a:t>không</a:t>
            </a:r>
            <a:r>
              <a:rPr lang="en-US" sz="2400" dirty="0"/>
              <a:t> </a:t>
            </a:r>
            <a:r>
              <a:rPr lang="en-US" sz="2400" dirty="0" err="1"/>
              <a:t>xác</a:t>
            </a:r>
            <a:r>
              <a:rPr lang="en-US" sz="2400" dirty="0"/>
              <a:t> </a:t>
            </a:r>
            <a:r>
              <a:rPr lang="en-US" sz="2400" dirty="0" err="1"/>
              <a:t>định</a:t>
            </a:r>
            <a:endParaRPr lang="en-US" sz="2400" dirty="0"/>
          </a:p>
        </p:txBody>
      </p:sp>
      <p:sp>
        <p:nvSpPr>
          <p:cNvPr id="93191" name="Text Box 7"/>
          <p:cNvSpPr txBox="1">
            <a:spLocks noChangeArrowheads="1"/>
          </p:cNvSpPr>
          <p:nvPr/>
        </p:nvSpPr>
        <p:spPr bwMode="auto">
          <a:xfrm>
            <a:off x="609600" y="1626335"/>
            <a:ext cx="8458200" cy="830263"/>
          </a:xfrm>
          <a:prstGeom prst="rect">
            <a:avLst/>
          </a:prstGeom>
          <a:noFill/>
          <a:ln>
            <a:noFill/>
          </a:ln>
          <a:effectLst/>
          <a:extLst>
            <a:ext uri="{909E8E84-426E-40DD-AFC4-6F175D3DCCD1}">
              <a14:hiddenFill xmlns:a14="http://schemas.microsoft.com/office/drawing/2010/main">
                <a:gradFill rotWithShape="1">
                  <a:gsLst>
                    <a:gs pos="0">
                      <a:schemeClr val="tx1">
                        <a:alpha val="32001"/>
                      </a:schemeClr>
                    </a:gs>
                    <a:gs pos="100000">
                      <a:srgbClr val="C2DAE7">
                        <a:alpha val="51999"/>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marL="342900" indent="-342900" algn="l">
              <a:spcBef>
                <a:spcPct val="50000"/>
              </a:spcBef>
              <a:buFont typeface="Wingdings" pitchFamily="2" charset="2"/>
              <a:buChar char="ü"/>
            </a:pPr>
            <a:r>
              <a:rPr lang="en-US" sz="2400" dirty="0" err="1" smtClean="0"/>
              <a:t>Ánh</a:t>
            </a:r>
            <a:r>
              <a:rPr lang="en-US" sz="2400" dirty="0" smtClean="0"/>
              <a:t> </a:t>
            </a:r>
            <a:r>
              <a:rPr lang="en-US" sz="2400" dirty="0" err="1"/>
              <a:t>sáng</a:t>
            </a:r>
            <a:r>
              <a:rPr lang="en-US" sz="2400" dirty="0"/>
              <a:t> </a:t>
            </a:r>
            <a:r>
              <a:rPr lang="en-US" sz="2400" dirty="0" err="1"/>
              <a:t>nhìn</a:t>
            </a:r>
            <a:r>
              <a:rPr lang="en-US" sz="2400" dirty="0"/>
              <a:t> </a:t>
            </a:r>
            <a:r>
              <a:rPr lang="en-US" sz="2400" dirty="0" err="1"/>
              <a:t>thấy</a:t>
            </a:r>
            <a:r>
              <a:rPr lang="en-US" sz="2400" dirty="0"/>
              <a:t> </a:t>
            </a:r>
            <a:r>
              <a:rPr lang="en-US" sz="2400" dirty="0" err="1"/>
              <a:t>được</a:t>
            </a:r>
            <a:r>
              <a:rPr lang="en-US" sz="2400" dirty="0"/>
              <a:t> ( </a:t>
            </a:r>
            <a:r>
              <a:rPr lang="en-US" sz="2400" dirty="0" err="1"/>
              <a:t>khả</a:t>
            </a:r>
            <a:r>
              <a:rPr lang="en-US" sz="2400" dirty="0"/>
              <a:t> </a:t>
            </a:r>
            <a:r>
              <a:rPr lang="en-US" sz="2400" dirty="0" err="1"/>
              <a:t>kiến</a:t>
            </a:r>
            <a:r>
              <a:rPr lang="en-US" sz="2400" dirty="0"/>
              <a:t>) </a:t>
            </a:r>
            <a:r>
              <a:rPr lang="en-US" sz="2400" dirty="0" err="1"/>
              <a:t>có</a:t>
            </a:r>
            <a:r>
              <a:rPr lang="en-US" sz="2400" dirty="0"/>
              <a:t> </a:t>
            </a:r>
            <a:r>
              <a:rPr lang="en-US" sz="2400" dirty="0" err="1"/>
              <a:t>bước</a:t>
            </a:r>
            <a:r>
              <a:rPr lang="en-US" sz="2400" dirty="0"/>
              <a:t> </a:t>
            </a:r>
            <a:r>
              <a:rPr lang="en-US" sz="2400" dirty="0" err="1"/>
              <a:t>sóng</a:t>
            </a:r>
            <a:r>
              <a:rPr lang="en-US" sz="2400" dirty="0"/>
              <a:t> </a:t>
            </a:r>
            <a:r>
              <a:rPr lang="en-US" sz="2400" dirty="0" err="1"/>
              <a:t>nằm</a:t>
            </a:r>
            <a:r>
              <a:rPr lang="en-US" sz="2400" dirty="0"/>
              <a:t> </a:t>
            </a:r>
            <a:r>
              <a:rPr lang="en-US" sz="2400" dirty="0" err="1"/>
              <a:t>trong</a:t>
            </a:r>
            <a:r>
              <a:rPr lang="en-US" sz="2400" dirty="0"/>
              <a:t> </a:t>
            </a:r>
            <a:r>
              <a:rPr lang="en-US" sz="2400" dirty="0" err="1"/>
              <a:t>khoảng</a:t>
            </a:r>
            <a:r>
              <a:rPr lang="en-US" sz="2400" dirty="0"/>
              <a:t>:</a:t>
            </a:r>
          </a:p>
        </p:txBody>
      </p:sp>
      <p:graphicFrame>
        <p:nvGraphicFramePr>
          <p:cNvPr id="93192" name="Object 8"/>
          <p:cNvGraphicFramePr>
            <a:graphicFrameLocks noChangeAspect="1"/>
          </p:cNvGraphicFramePr>
          <p:nvPr>
            <p:extLst>
              <p:ext uri="{D42A27DB-BD31-4B8C-83A1-F6EECF244321}">
                <p14:modId xmlns:p14="http://schemas.microsoft.com/office/powerpoint/2010/main" val="3032529508"/>
              </p:ext>
            </p:extLst>
          </p:nvPr>
        </p:nvGraphicFramePr>
        <p:xfrm>
          <a:off x="1295400" y="2514600"/>
          <a:ext cx="3733800" cy="474663"/>
        </p:xfrm>
        <a:graphic>
          <a:graphicData uri="http://schemas.openxmlformats.org/presentationml/2006/ole">
            <mc:AlternateContent xmlns:mc="http://schemas.openxmlformats.org/markup-compatibility/2006">
              <mc:Choice xmlns:v="urn:schemas-microsoft-com:vml" Requires="v">
                <p:oleObj spid="_x0000_s5142" name="Equation" r:id="rId3" imgW="1562100" imgH="203200" progId="Equation.DSMT4">
                  <p:embed/>
                </p:oleObj>
              </mc:Choice>
              <mc:Fallback>
                <p:oleObj name="Equation" r:id="rId3" imgW="1562100" imgH="203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514600"/>
                        <a:ext cx="3733800"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3193" name="Text Box 9"/>
          <p:cNvSpPr txBox="1">
            <a:spLocks noChangeArrowheads="1"/>
          </p:cNvSpPr>
          <p:nvPr/>
        </p:nvSpPr>
        <p:spPr bwMode="auto">
          <a:xfrm>
            <a:off x="408709" y="2952899"/>
            <a:ext cx="4876800" cy="1569660"/>
          </a:xfrm>
          <a:prstGeom prst="rect">
            <a:avLst/>
          </a:prstGeom>
          <a:noFill/>
          <a:ln>
            <a:noFill/>
          </a:ln>
          <a:effectLst/>
          <a:extLst>
            <a:ext uri="{909E8E84-426E-40DD-AFC4-6F175D3DCCD1}">
              <a14:hiddenFill xmlns:a14="http://schemas.microsoft.com/office/drawing/2010/main">
                <a:gradFill rotWithShape="1">
                  <a:gsLst>
                    <a:gs pos="0">
                      <a:schemeClr val="tx1">
                        <a:alpha val="32001"/>
                      </a:schemeClr>
                    </a:gs>
                    <a:gs pos="100000">
                      <a:srgbClr val="C2DAE7">
                        <a:alpha val="51999"/>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marL="342900" indent="-342900" algn="just">
              <a:spcBef>
                <a:spcPct val="50000"/>
              </a:spcBef>
              <a:buFont typeface="Wingdings" pitchFamily="2" charset="2"/>
              <a:buChar char="ü"/>
            </a:pPr>
            <a:r>
              <a:rPr lang="en-US" sz="2400" dirty="0" err="1" smtClean="0"/>
              <a:t>Ánh</a:t>
            </a:r>
            <a:r>
              <a:rPr lang="en-US" sz="2400" dirty="0" smtClean="0"/>
              <a:t> </a:t>
            </a:r>
            <a:r>
              <a:rPr lang="en-US" sz="2400" dirty="0" err="1"/>
              <a:t>sáng</a:t>
            </a:r>
            <a:r>
              <a:rPr lang="en-US" sz="2400" dirty="0"/>
              <a:t> </a:t>
            </a:r>
            <a:r>
              <a:rPr lang="en-US" sz="2400" dirty="0" err="1"/>
              <a:t>trắng</a:t>
            </a:r>
            <a:r>
              <a:rPr lang="en-US" sz="2400" dirty="0"/>
              <a:t> </a:t>
            </a:r>
            <a:r>
              <a:rPr lang="en-US" sz="2400" dirty="0" err="1"/>
              <a:t>của</a:t>
            </a:r>
            <a:r>
              <a:rPr lang="en-US" sz="2400" dirty="0"/>
              <a:t> </a:t>
            </a:r>
            <a:r>
              <a:rPr lang="en-US" sz="2400" dirty="0" err="1"/>
              <a:t>Mặt</a:t>
            </a:r>
            <a:r>
              <a:rPr lang="en-US" sz="2400" dirty="0"/>
              <a:t> </a:t>
            </a:r>
            <a:r>
              <a:rPr lang="en-US" sz="2400" dirty="0" err="1" smtClean="0"/>
              <a:t>Trời:là</a:t>
            </a:r>
            <a:r>
              <a:rPr lang="en-US" sz="2400" dirty="0" smtClean="0"/>
              <a:t> </a:t>
            </a:r>
            <a:r>
              <a:rPr lang="en-US" sz="2400" dirty="0" err="1"/>
              <a:t>hỗn</a:t>
            </a:r>
            <a:r>
              <a:rPr lang="en-US" sz="2400" dirty="0"/>
              <a:t> </a:t>
            </a:r>
            <a:r>
              <a:rPr lang="en-US" sz="2400" dirty="0" err="1"/>
              <a:t>hợp</a:t>
            </a:r>
            <a:r>
              <a:rPr lang="en-US" sz="2400" dirty="0"/>
              <a:t> </a:t>
            </a:r>
            <a:r>
              <a:rPr lang="en-US" sz="2400" dirty="0" err="1"/>
              <a:t>của</a:t>
            </a:r>
            <a:r>
              <a:rPr lang="en-US" sz="2400" dirty="0"/>
              <a:t> </a:t>
            </a:r>
            <a:r>
              <a:rPr lang="en-US" sz="2400" dirty="0" err="1"/>
              <a:t>vô</a:t>
            </a:r>
            <a:r>
              <a:rPr lang="en-US" sz="2400" dirty="0"/>
              <a:t> </a:t>
            </a:r>
            <a:r>
              <a:rPr lang="en-US" sz="2400" dirty="0" err="1"/>
              <a:t>số</a:t>
            </a:r>
            <a:r>
              <a:rPr lang="en-US" sz="2400" dirty="0"/>
              <a:t> </a:t>
            </a:r>
            <a:r>
              <a:rPr lang="en-US" sz="2400" dirty="0" err="1"/>
              <a:t>ánh</a:t>
            </a:r>
            <a:r>
              <a:rPr lang="en-US" sz="2400" dirty="0"/>
              <a:t> </a:t>
            </a:r>
            <a:r>
              <a:rPr lang="en-US" sz="2400" dirty="0" err="1"/>
              <a:t>sáng</a:t>
            </a:r>
            <a:r>
              <a:rPr lang="en-US" sz="2400" dirty="0"/>
              <a:t> </a:t>
            </a:r>
            <a:r>
              <a:rPr lang="en-US" sz="2400" dirty="0" err="1"/>
              <a:t>đơn</a:t>
            </a:r>
            <a:r>
              <a:rPr lang="en-US" sz="2400" dirty="0"/>
              <a:t> </a:t>
            </a:r>
            <a:r>
              <a:rPr lang="en-US" sz="2400" dirty="0" err="1" smtClean="0"/>
              <a:t>sắc</a:t>
            </a:r>
            <a:r>
              <a:rPr lang="en-US" sz="2400" dirty="0" smtClean="0"/>
              <a:t> </a:t>
            </a:r>
            <a:r>
              <a:rPr lang="en-US" sz="2400" dirty="0" err="1" smtClean="0"/>
              <a:t>có</a:t>
            </a:r>
            <a:r>
              <a:rPr lang="en-US" sz="2400" dirty="0" smtClean="0"/>
              <a:t> </a:t>
            </a:r>
            <a:r>
              <a:rPr lang="en-US" sz="2400" dirty="0" err="1"/>
              <a:t>bước</a:t>
            </a:r>
            <a:r>
              <a:rPr lang="en-US" sz="2400" dirty="0"/>
              <a:t> </a:t>
            </a:r>
            <a:r>
              <a:rPr lang="en-US" sz="2400" dirty="0" err="1"/>
              <a:t>sóng</a:t>
            </a:r>
            <a:r>
              <a:rPr lang="en-US" sz="2400" dirty="0"/>
              <a:t> </a:t>
            </a:r>
            <a:r>
              <a:rPr lang="en-US" sz="2400" dirty="0" err="1"/>
              <a:t>biến</a:t>
            </a:r>
            <a:r>
              <a:rPr lang="en-US" sz="2400" dirty="0"/>
              <a:t> </a:t>
            </a:r>
            <a:r>
              <a:rPr lang="en-US" sz="2400" dirty="0" err="1"/>
              <a:t>thiên</a:t>
            </a:r>
            <a:r>
              <a:rPr lang="en-US" sz="2400" dirty="0"/>
              <a:t> </a:t>
            </a:r>
            <a:r>
              <a:rPr lang="en-US" sz="2400" dirty="0" err="1"/>
              <a:t>liên</a:t>
            </a:r>
            <a:r>
              <a:rPr lang="en-US" sz="2400" dirty="0"/>
              <a:t> </a:t>
            </a:r>
            <a:r>
              <a:rPr lang="en-US" sz="2400" dirty="0" err="1"/>
              <a:t>tục</a:t>
            </a:r>
            <a:r>
              <a:rPr lang="en-US" sz="2400" dirty="0"/>
              <a:t> </a:t>
            </a:r>
            <a:r>
              <a:rPr lang="en-US" sz="2400" dirty="0" err="1" smtClean="0"/>
              <a:t>từ</a:t>
            </a:r>
            <a:r>
              <a:rPr lang="en-US" sz="2400" dirty="0" smtClean="0"/>
              <a:t> </a:t>
            </a:r>
            <a:r>
              <a:rPr lang="en-US" sz="2400" dirty="0"/>
              <a:t>0 </a:t>
            </a:r>
            <a:r>
              <a:rPr lang="en-US" sz="2400" dirty="0" err="1"/>
              <a:t>đến</a:t>
            </a:r>
            <a:r>
              <a:rPr lang="en-US" sz="2400" dirty="0"/>
              <a:t> </a:t>
            </a:r>
            <a:r>
              <a:rPr lang="en-US" sz="2400" dirty="0">
                <a:sym typeface="Symbol" pitchFamily="18" charset="2"/>
              </a:rPr>
              <a:t></a:t>
            </a:r>
            <a:r>
              <a:rPr lang="en-US" sz="2400" dirty="0"/>
              <a:t>. </a:t>
            </a:r>
          </a:p>
        </p:txBody>
      </p:sp>
      <p:sp>
        <p:nvSpPr>
          <p:cNvPr id="9" name="Text Placeholder 1"/>
          <p:cNvSpPr txBox="1">
            <a:spLocks/>
          </p:cNvSpPr>
          <p:nvPr/>
        </p:nvSpPr>
        <p:spPr>
          <a:xfrm>
            <a:off x="1028700" y="44449"/>
            <a:ext cx="7010400" cy="750889"/>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r>
              <a:rPr lang="en-US" sz="3600" b="1" dirty="0" err="1" smtClean="0">
                <a:solidFill>
                  <a:srgbClr val="C00000"/>
                </a:solidFill>
                <a:latin typeface="Times New Roman" pitchFamily="18" charset="0"/>
                <a:cs typeface="Times New Roman" pitchFamily="18" charset="0"/>
              </a:rPr>
              <a:t>Bước</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sóng</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ánh</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sáng</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và</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màu</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sắc</a:t>
            </a:r>
            <a:endParaRPr lang="en-US" sz="3600" b="1" dirty="0">
              <a:solidFill>
                <a:srgbClr val="C00000"/>
              </a:solidFill>
              <a:latin typeface="Times New Roman" pitchFamily="18" charset="0"/>
              <a:cs typeface="Times New Roman" pitchFamily="18" charset="0"/>
            </a:endParaRPr>
          </a:p>
        </p:txBody>
      </p:sp>
      <p:pic>
        <p:nvPicPr>
          <p:cNvPr id="512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2336" r="25703"/>
          <a:stretch/>
        </p:blipFill>
        <p:spPr bwMode="auto">
          <a:xfrm>
            <a:off x="5344866" y="2514600"/>
            <a:ext cx="3792205" cy="3946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9"/>
          <p:cNvSpPr txBox="1">
            <a:spLocks noChangeArrowheads="1"/>
          </p:cNvSpPr>
          <p:nvPr/>
        </p:nvSpPr>
        <p:spPr bwMode="auto">
          <a:xfrm>
            <a:off x="15802" y="4522559"/>
            <a:ext cx="5662613" cy="1938992"/>
          </a:xfrm>
          <a:prstGeom prst="rect">
            <a:avLst/>
          </a:prstGeom>
          <a:noFill/>
          <a:ln>
            <a:noFill/>
          </a:ln>
          <a:effectLst/>
          <a:extLst>
            <a:ext uri="{909E8E84-426E-40DD-AFC4-6F175D3DCCD1}">
              <a14:hiddenFill xmlns:a14="http://schemas.microsoft.com/office/drawing/2010/main">
                <a:gradFill rotWithShape="1">
                  <a:gsLst>
                    <a:gs pos="0">
                      <a:schemeClr val="tx1">
                        <a:alpha val="32001"/>
                      </a:schemeClr>
                    </a:gs>
                    <a:gs pos="100000">
                      <a:srgbClr val="C2C2C2">
                        <a:alpha val="51999"/>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lr>
                <a:schemeClr val="bg2"/>
              </a:buClr>
              <a:buFont typeface="Wingdings" pitchFamily="2" charset="2"/>
              <a:buChar char="§"/>
              <a:defRPr sz="2000">
                <a:solidFill>
                  <a:schemeClr val="tx1"/>
                </a:solidFill>
                <a:latin typeface="Times New Roman" pitchFamily="18" charset="0"/>
              </a:defRPr>
            </a:lvl6pPr>
            <a:lvl7pPr eaLnBrk="0" fontAlgn="base" hangingPunct="0">
              <a:spcBef>
                <a:spcPct val="20000"/>
              </a:spcBef>
              <a:spcAft>
                <a:spcPct val="0"/>
              </a:spcAft>
              <a:buClr>
                <a:schemeClr val="bg2"/>
              </a:buClr>
              <a:buFont typeface="Wingdings" pitchFamily="2" charset="2"/>
              <a:buChar char="§"/>
              <a:defRPr sz="2000">
                <a:solidFill>
                  <a:schemeClr val="tx1"/>
                </a:solidFill>
                <a:latin typeface="Times New Roman" pitchFamily="18" charset="0"/>
              </a:defRPr>
            </a:lvl7pPr>
            <a:lvl8pPr eaLnBrk="0" fontAlgn="base" hangingPunct="0">
              <a:spcBef>
                <a:spcPct val="20000"/>
              </a:spcBef>
              <a:spcAft>
                <a:spcPct val="0"/>
              </a:spcAft>
              <a:buClr>
                <a:schemeClr val="bg2"/>
              </a:buClr>
              <a:buFont typeface="Wingdings" pitchFamily="2" charset="2"/>
              <a:buChar char="§"/>
              <a:defRPr sz="2000">
                <a:solidFill>
                  <a:schemeClr val="tx1"/>
                </a:solidFill>
                <a:latin typeface="Times New Roman" pitchFamily="18" charset="0"/>
              </a:defRPr>
            </a:lvl8pPr>
            <a:lvl9pPr eaLnBrk="0" fontAlgn="base" hangingPunct="0">
              <a:spcBef>
                <a:spcPct val="20000"/>
              </a:spcBef>
              <a:spcAft>
                <a:spcPct val="0"/>
              </a:spcAft>
              <a:buClr>
                <a:schemeClr val="bg2"/>
              </a:buClr>
              <a:buFont typeface="Wingdings" pitchFamily="2" charset="2"/>
              <a:buChar char="§"/>
              <a:defRPr sz="2000">
                <a:solidFill>
                  <a:schemeClr val="tx1"/>
                </a:solidFill>
                <a:latin typeface="Times New Roman" pitchFamily="18" charset="0"/>
              </a:defRPr>
            </a:lvl9pPr>
          </a:lstStyle>
          <a:p>
            <a:pPr marL="342900" indent="-342900">
              <a:spcBef>
                <a:spcPct val="50000"/>
              </a:spcBef>
              <a:buFont typeface="Wingdings" pitchFamily="2" charset="2"/>
              <a:buChar char="ü"/>
            </a:pPr>
            <a:r>
              <a:rPr lang="en-US" sz="2400" i="1" dirty="0" err="1" smtClean="0"/>
              <a:t>Điều</a:t>
            </a:r>
            <a:r>
              <a:rPr lang="en-US" sz="2400" i="1" dirty="0" smtClean="0"/>
              <a:t> </a:t>
            </a:r>
            <a:r>
              <a:rPr lang="en-US" sz="2400" i="1" dirty="0" err="1"/>
              <a:t>kiện</a:t>
            </a:r>
            <a:r>
              <a:rPr lang="en-US" sz="2400" i="1" dirty="0"/>
              <a:t> </a:t>
            </a:r>
            <a:r>
              <a:rPr lang="en-US" sz="2400" i="1" dirty="0" err="1"/>
              <a:t>vê</a:t>
            </a:r>
            <a:r>
              <a:rPr lang="en-US" sz="2400" i="1" dirty="0"/>
              <a:t>̀ </a:t>
            </a:r>
            <a:r>
              <a:rPr lang="en-US" sz="2400" i="1" dirty="0" err="1"/>
              <a:t>nguồn</a:t>
            </a:r>
            <a:r>
              <a:rPr lang="en-US" sz="2400" i="1" dirty="0"/>
              <a:t> </a:t>
            </a:r>
            <a:r>
              <a:rPr lang="en-US" sz="2400" i="1" dirty="0" err="1"/>
              <a:t>kết</a:t>
            </a:r>
            <a:r>
              <a:rPr lang="en-US" sz="2400" i="1" dirty="0"/>
              <a:t> </a:t>
            </a:r>
            <a:r>
              <a:rPr lang="en-US" sz="2400" i="1" dirty="0" err="1"/>
              <a:t>hợp</a:t>
            </a:r>
            <a:r>
              <a:rPr lang="en-US" sz="2400" i="1" dirty="0"/>
              <a:t> </a:t>
            </a:r>
            <a:r>
              <a:rPr lang="en-US" sz="2400" i="1" dirty="0" err="1"/>
              <a:t>trong</a:t>
            </a:r>
            <a:r>
              <a:rPr lang="en-US" sz="2400" i="1" dirty="0"/>
              <a:t> </a:t>
            </a:r>
            <a:r>
              <a:rPr lang="en-US" sz="2400" i="1" dirty="0" err="1"/>
              <a:t>hiện</a:t>
            </a:r>
            <a:r>
              <a:rPr lang="en-US" sz="2400" i="1" dirty="0"/>
              <a:t> </a:t>
            </a:r>
            <a:r>
              <a:rPr lang="en-US" sz="2400" i="1" dirty="0" err="1"/>
              <a:t>tượng</a:t>
            </a:r>
            <a:r>
              <a:rPr lang="en-US" sz="2400" i="1" dirty="0"/>
              <a:t> </a:t>
            </a:r>
            <a:r>
              <a:rPr lang="en-US" sz="2400" i="1" dirty="0" err="1"/>
              <a:t>giao</a:t>
            </a:r>
            <a:r>
              <a:rPr lang="en-US" sz="2400" i="1" dirty="0"/>
              <a:t> </a:t>
            </a:r>
            <a:r>
              <a:rPr lang="en-US" sz="2400" i="1" dirty="0" err="1"/>
              <a:t>thoa</a:t>
            </a:r>
            <a:r>
              <a:rPr lang="en-US" sz="2400" i="1" dirty="0"/>
              <a:t>: </a:t>
            </a:r>
            <a:r>
              <a:rPr lang="en-US" sz="2400" dirty="0" err="1"/>
              <a:t>Hai</a:t>
            </a:r>
            <a:r>
              <a:rPr lang="en-US" sz="2400" dirty="0"/>
              <a:t> </a:t>
            </a:r>
            <a:r>
              <a:rPr lang="en-US" sz="2400" dirty="0" err="1"/>
              <a:t>nguồn</a:t>
            </a:r>
            <a:r>
              <a:rPr lang="en-US" sz="2400" dirty="0"/>
              <a:t> </a:t>
            </a:r>
            <a:r>
              <a:rPr lang="en-US" sz="2400" dirty="0" err="1"/>
              <a:t>phải</a:t>
            </a:r>
            <a:r>
              <a:rPr lang="en-US" sz="2400" dirty="0"/>
              <a:t> </a:t>
            </a:r>
            <a:r>
              <a:rPr lang="en-US" sz="2400" dirty="0" err="1"/>
              <a:t>phát</a:t>
            </a:r>
            <a:r>
              <a:rPr lang="en-US" sz="2400" dirty="0"/>
              <a:t> </a:t>
            </a:r>
            <a:r>
              <a:rPr lang="en-US" sz="2400" dirty="0" err="1"/>
              <a:t>ra</a:t>
            </a:r>
            <a:r>
              <a:rPr lang="en-US" sz="2400" dirty="0"/>
              <a:t> </a:t>
            </a:r>
            <a:r>
              <a:rPr lang="en-US" sz="2400" dirty="0" err="1"/>
              <a:t>hai</a:t>
            </a:r>
            <a:r>
              <a:rPr lang="en-US" sz="2400" dirty="0"/>
              <a:t> </a:t>
            </a:r>
            <a:r>
              <a:rPr lang="en-US" sz="2400" dirty="0" err="1"/>
              <a:t>sóng</a:t>
            </a:r>
            <a:r>
              <a:rPr lang="en-US" sz="2400" dirty="0"/>
              <a:t> </a:t>
            </a:r>
            <a:r>
              <a:rPr lang="en-US" sz="2400" dirty="0" err="1"/>
              <a:t>ánh</a:t>
            </a:r>
            <a:r>
              <a:rPr lang="en-US" sz="2400" dirty="0"/>
              <a:t> </a:t>
            </a:r>
            <a:r>
              <a:rPr lang="en-US" sz="2400" dirty="0" err="1"/>
              <a:t>sáng</a:t>
            </a:r>
            <a:r>
              <a:rPr lang="en-US" sz="2400" dirty="0"/>
              <a:t> có </a:t>
            </a:r>
            <a:r>
              <a:rPr lang="en-US" sz="2400" dirty="0" err="1"/>
              <a:t>cùng</a:t>
            </a:r>
            <a:r>
              <a:rPr lang="en-US" sz="2400" dirty="0"/>
              <a:t> </a:t>
            </a:r>
            <a:r>
              <a:rPr lang="en-US" sz="2400" dirty="0" err="1"/>
              <a:t>bước</a:t>
            </a:r>
            <a:r>
              <a:rPr lang="en-US" sz="2400" dirty="0"/>
              <a:t> </a:t>
            </a:r>
            <a:r>
              <a:rPr lang="en-US" sz="2400" dirty="0" err="1"/>
              <a:t>sóng</a:t>
            </a:r>
            <a:r>
              <a:rPr lang="en-US" sz="2400" dirty="0"/>
              <a:t> </a:t>
            </a:r>
            <a:r>
              <a:rPr lang="en-US" sz="2400" dirty="0" err="1" smtClean="0"/>
              <a:t>và</a:t>
            </a:r>
            <a:r>
              <a:rPr lang="en-US" sz="2400" dirty="0" smtClean="0"/>
              <a:t> </a:t>
            </a:r>
            <a:r>
              <a:rPr lang="en-US" sz="2400" dirty="0"/>
              <a:t>có </a:t>
            </a:r>
            <a:r>
              <a:rPr lang="en-US" sz="2400" dirty="0" err="1"/>
              <a:t>hiệu</a:t>
            </a:r>
            <a:r>
              <a:rPr lang="en-US" sz="2400" dirty="0"/>
              <a:t> </a:t>
            </a:r>
            <a:r>
              <a:rPr lang="en-US" sz="2400" dirty="0" err="1"/>
              <a:t>sô</a:t>
            </a:r>
            <a:r>
              <a:rPr lang="en-US" sz="2400" dirty="0"/>
              <a:t>́ </a:t>
            </a:r>
            <a:r>
              <a:rPr lang="en-US" sz="2400" dirty="0" err="1"/>
              <a:t>pha</a:t>
            </a:r>
            <a:r>
              <a:rPr lang="en-US" sz="2400" dirty="0"/>
              <a:t> </a:t>
            </a:r>
            <a:r>
              <a:rPr lang="en-US" sz="2400" dirty="0" err="1"/>
              <a:t>dao</a:t>
            </a:r>
            <a:r>
              <a:rPr lang="en-US" sz="2400" dirty="0"/>
              <a:t> </a:t>
            </a:r>
            <a:r>
              <a:rPr lang="en-US" sz="2400" dirty="0" err="1"/>
              <a:t>động</a:t>
            </a:r>
            <a:r>
              <a:rPr lang="en-US" sz="2400" dirty="0"/>
              <a:t> </a:t>
            </a:r>
            <a:r>
              <a:rPr lang="en-US" sz="2400" dirty="0" err="1"/>
              <a:t>không</a:t>
            </a:r>
            <a:r>
              <a:rPr lang="en-US" sz="2400" dirty="0"/>
              <a:t> </a:t>
            </a:r>
            <a:r>
              <a:rPr lang="en-US" sz="2400" dirty="0" err="1"/>
              <a:t>đổi</a:t>
            </a:r>
            <a:r>
              <a:rPr lang="en-US" sz="2400" dirty="0"/>
              <a:t> </a:t>
            </a:r>
            <a:r>
              <a:rPr lang="en-US" sz="2400" dirty="0" err="1"/>
              <a:t>theo</a:t>
            </a:r>
            <a:r>
              <a:rPr lang="en-US" sz="2400" dirty="0"/>
              <a:t> </a:t>
            </a:r>
            <a:r>
              <a:rPr lang="en-US" sz="2400" dirty="0" err="1"/>
              <a:t>thời</a:t>
            </a:r>
            <a:r>
              <a:rPr lang="en-US" sz="2400" dirty="0"/>
              <a:t> </a:t>
            </a:r>
            <a:r>
              <a:rPr lang="en-US" sz="2400" dirty="0" err="1"/>
              <a:t>gian</a:t>
            </a:r>
            <a:r>
              <a:rPr lang="en-US" sz="2400" dirty="0"/>
              <a:t>.</a:t>
            </a:r>
          </a:p>
        </p:txBody>
      </p:sp>
    </p:spTree>
    <p:extLst>
      <p:ext uri="{BB962C8B-B14F-4D97-AF65-F5344CB8AC3E}">
        <p14:creationId xmlns:p14="http://schemas.microsoft.com/office/powerpoint/2010/main" val="10377547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9">
                                            <p:txEl>
                                              <p:pRg st="0" end="0"/>
                                            </p:txEl>
                                          </p:spTgt>
                                        </p:tgtEl>
                                        <p:attrNameLst>
                                          <p:attrName>r</p:attrName>
                                        </p:attrNameLst>
                                      </p:cBhvr>
                                    </p:animRot>
                                    <p:animRot by="-240000">
                                      <p:cBhvr>
                                        <p:cTn id="7" dur="200" fill="hold">
                                          <p:stCondLst>
                                            <p:cond delay="200"/>
                                          </p:stCondLst>
                                        </p:cTn>
                                        <p:tgtEl>
                                          <p:spTgt spid="9">
                                            <p:txEl>
                                              <p:pRg st="0" end="0"/>
                                            </p:txEl>
                                          </p:spTgt>
                                        </p:tgtEl>
                                        <p:attrNameLst>
                                          <p:attrName>r</p:attrName>
                                        </p:attrNameLst>
                                      </p:cBhvr>
                                    </p:animRot>
                                    <p:animRot by="240000">
                                      <p:cBhvr>
                                        <p:cTn id="8" dur="200" fill="hold">
                                          <p:stCondLst>
                                            <p:cond delay="400"/>
                                          </p:stCondLst>
                                        </p:cTn>
                                        <p:tgtEl>
                                          <p:spTgt spid="9">
                                            <p:txEl>
                                              <p:pRg st="0" end="0"/>
                                            </p:txEl>
                                          </p:spTgt>
                                        </p:tgtEl>
                                        <p:attrNameLst>
                                          <p:attrName>r</p:attrName>
                                        </p:attrNameLst>
                                      </p:cBhvr>
                                    </p:animRot>
                                    <p:animRot by="-240000">
                                      <p:cBhvr>
                                        <p:cTn id="9" dur="200" fill="hold">
                                          <p:stCondLst>
                                            <p:cond delay="600"/>
                                          </p:stCondLst>
                                        </p:cTn>
                                        <p:tgtEl>
                                          <p:spTgt spid="9">
                                            <p:txEl>
                                              <p:pRg st="0" end="0"/>
                                            </p:txEl>
                                          </p:spTgt>
                                        </p:tgtEl>
                                        <p:attrNameLst>
                                          <p:attrName>r</p:attrName>
                                        </p:attrNameLst>
                                      </p:cBhvr>
                                    </p:animRot>
                                    <p:animRot by="120000">
                                      <p:cBhvr>
                                        <p:cTn id="10" dur="200" fill="hold">
                                          <p:stCondLst>
                                            <p:cond delay="800"/>
                                          </p:stCondLst>
                                        </p:cTn>
                                        <p:tgtEl>
                                          <p:spTgt spid="9">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barn(inVertical)">
                                      <p:cBhvr>
                                        <p:cTn id="15" dur="500"/>
                                        <p:tgtEl>
                                          <p:spTgt spid="512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3189"/>
                                        </p:tgtEl>
                                        <p:attrNameLst>
                                          <p:attrName>style.visibility</p:attrName>
                                        </p:attrNameLst>
                                      </p:cBhvr>
                                      <p:to>
                                        <p:strVal val="visible"/>
                                      </p:to>
                                    </p:set>
                                    <p:animEffect transition="in" filter="blinds(horizontal)">
                                      <p:cBhvr>
                                        <p:cTn id="20" dur="500"/>
                                        <p:tgtEl>
                                          <p:spTgt spid="9318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93191"/>
                                        </p:tgtEl>
                                        <p:attrNameLst>
                                          <p:attrName>style.visibility</p:attrName>
                                        </p:attrNameLst>
                                      </p:cBhvr>
                                      <p:to>
                                        <p:strVal val="visible"/>
                                      </p:to>
                                    </p:set>
                                    <p:animEffect transition="in" filter="blinds(horizontal)">
                                      <p:cBhvr>
                                        <p:cTn id="25" dur="500"/>
                                        <p:tgtEl>
                                          <p:spTgt spid="93191"/>
                                        </p:tgtEl>
                                      </p:cBhvr>
                                    </p:animEffect>
                                  </p:childTnLst>
                                </p:cTn>
                              </p:par>
                              <p:par>
                                <p:cTn id="26" presetID="3" presetClass="entr" presetSubtype="10" fill="hold" nodeType="withEffect">
                                  <p:stCondLst>
                                    <p:cond delay="0"/>
                                  </p:stCondLst>
                                  <p:childTnLst>
                                    <p:set>
                                      <p:cBhvr>
                                        <p:cTn id="27" dur="1" fill="hold">
                                          <p:stCondLst>
                                            <p:cond delay="0"/>
                                          </p:stCondLst>
                                        </p:cTn>
                                        <p:tgtEl>
                                          <p:spTgt spid="93192"/>
                                        </p:tgtEl>
                                        <p:attrNameLst>
                                          <p:attrName>style.visibility</p:attrName>
                                        </p:attrNameLst>
                                      </p:cBhvr>
                                      <p:to>
                                        <p:strVal val="visible"/>
                                      </p:to>
                                    </p:set>
                                    <p:animEffect transition="in" filter="blinds(horizontal)">
                                      <p:cBhvr>
                                        <p:cTn id="28" dur="500"/>
                                        <p:tgtEl>
                                          <p:spTgt spid="9319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93193"/>
                                        </p:tgtEl>
                                        <p:attrNameLst>
                                          <p:attrName>style.visibility</p:attrName>
                                        </p:attrNameLst>
                                      </p:cBhvr>
                                      <p:to>
                                        <p:strVal val="visible"/>
                                      </p:to>
                                    </p:set>
                                    <p:animEffect transition="in" filter="blinds(horizontal)">
                                      <p:cBhvr>
                                        <p:cTn id="33" dur="500"/>
                                        <p:tgtEl>
                                          <p:spTgt spid="9319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9" grpId="0"/>
      <p:bldP spid="93191" grpId="0"/>
      <p:bldP spid="93193"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733425" y="1768764"/>
            <a:ext cx="8610600"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7663" indent="-347663" eaLnBrk="0" hangingPunct="0">
              <a:tabLst>
                <a:tab pos="347663" algn="l"/>
              </a:tabLst>
              <a:defRPr sz="3200">
                <a:solidFill>
                  <a:schemeClr val="tx1"/>
                </a:solidFill>
                <a:latin typeface="Times New Roman" pitchFamily="18" charset="0"/>
              </a:defRPr>
            </a:lvl1pPr>
            <a:lvl2pPr marL="742950" indent="-285750" eaLnBrk="0" hangingPunct="0">
              <a:tabLst>
                <a:tab pos="347663" algn="l"/>
              </a:tabLst>
              <a:defRPr sz="3200">
                <a:solidFill>
                  <a:schemeClr val="tx1"/>
                </a:solidFill>
                <a:latin typeface="Times New Roman" pitchFamily="18" charset="0"/>
              </a:defRPr>
            </a:lvl2pPr>
            <a:lvl3pPr marL="1143000" indent="-228600" eaLnBrk="0" hangingPunct="0">
              <a:tabLst>
                <a:tab pos="347663" algn="l"/>
              </a:tabLst>
              <a:defRPr sz="3200">
                <a:solidFill>
                  <a:schemeClr val="tx1"/>
                </a:solidFill>
                <a:latin typeface="Times New Roman" pitchFamily="18" charset="0"/>
              </a:defRPr>
            </a:lvl3pPr>
            <a:lvl4pPr marL="1600200" indent="-228600" eaLnBrk="0" hangingPunct="0">
              <a:tabLst>
                <a:tab pos="347663" algn="l"/>
              </a:tabLst>
              <a:defRPr sz="3200">
                <a:solidFill>
                  <a:schemeClr val="tx1"/>
                </a:solidFill>
                <a:latin typeface="Times New Roman" pitchFamily="18" charset="0"/>
              </a:defRPr>
            </a:lvl4pPr>
            <a:lvl5pPr marL="2057400" indent="-228600" eaLnBrk="0" hangingPunct="0">
              <a:tabLst>
                <a:tab pos="347663" algn="l"/>
              </a:tabLst>
              <a:defRPr sz="3200">
                <a:solidFill>
                  <a:schemeClr val="tx1"/>
                </a:solidFill>
                <a:latin typeface="Times New Roman" pitchFamily="18" charset="0"/>
              </a:defRPr>
            </a:lvl5pPr>
            <a:lvl6pPr marL="2514600" indent="-228600" eaLnBrk="0" fontAlgn="base" hangingPunct="0">
              <a:spcBef>
                <a:spcPct val="0"/>
              </a:spcBef>
              <a:spcAft>
                <a:spcPct val="0"/>
              </a:spcAft>
              <a:tabLst>
                <a:tab pos="347663" algn="l"/>
              </a:tabLst>
              <a:defRPr sz="3200">
                <a:solidFill>
                  <a:schemeClr val="tx1"/>
                </a:solidFill>
                <a:latin typeface="Times New Roman" pitchFamily="18" charset="0"/>
              </a:defRPr>
            </a:lvl6pPr>
            <a:lvl7pPr marL="2971800" indent="-228600" eaLnBrk="0" fontAlgn="base" hangingPunct="0">
              <a:spcBef>
                <a:spcPct val="0"/>
              </a:spcBef>
              <a:spcAft>
                <a:spcPct val="0"/>
              </a:spcAft>
              <a:tabLst>
                <a:tab pos="347663" algn="l"/>
              </a:tabLst>
              <a:defRPr sz="3200">
                <a:solidFill>
                  <a:schemeClr val="tx1"/>
                </a:solidFill>
                <a:latin typeface="Times New Roman" pitchFamily="18" charset="0"/>
              </a:defRPr>
            </a:lvl7pPr>
            <a:lvl8pPr marL="3429000" indent="-228600" eaLnBrk="0" fontAlgn="base" hangingPunct="0">
              <a:spcBef>
                <a:spcPct val="0"/>
              </a:spcBef>
              <a:spcAft>
                <a:spcPct val="0"/>
              </a:spcAft>
              <a:tabLst>
                <a:tab pos="347663" algn="l"/>
              </a:tabLst>
              <a:defRPr sz="3200">
                <a:solidFill>
                  <a:schemeClr val="tx1"/>
                </a:solidFill>
                <a:latin typeface="Times New Roman" pitchFamily="18" charset="0"/>
              </a:defRPr>
            </a:lvl8pPr>
            <a:lvl9pPr marL="3886200" indent="-228600" eaLnBrk="0" fontAlgn="base" hangingPunct="0">
              <a:spcBef>
                <a:spcPct val="0"/>
              </a:spcBef>
              <a:spcAft>
                <a:spcPct val="0"/>
              </a:spcAft>
              <a:tabLst>
                <a:tab pos="347663" algn="l"/>
              </a:tabLst>
              <a:defRPr sz="3200">
                <a:solidFill>
                  <a:schemeClr val="tx1"/>
                </a:solidFill>
                <a:latin typeface="Times New Roman" pitchFamily="18" charset="0"/>
              </a:defRPr>
            </a:lvl9pPr>
          </a:lstStyle>
          <a:p>
            <a:pPr eaLnBrk="1" hangingPunct="1"/>
            <a:r>
              <a:rPr lang="en-US" b="1" dirty="0" err="1"/>
              <a:t>Câu</a:t>
            </a:r>
            <a:r>
              <a:rPr lang="en-US" b="1" dirty="0"/>
              <a:t> 1:</a:t>
            </a:r>
            <a:r>
              <a:rPr lang="en-US" dirty="0"/>
              <a:t> </a:t>
            </a:r>
            <a:r>
              <a:rPr lang="en-US" dirty="0" err="1"/>
              <a:t>Hai</a:t>
            </a:r>
            <a:r>
              <a:rPr lang="en-US" dirty="0"/>
              <a:t> </a:t>
            </a:r>
            <a:r>
              <a:rPr lang="en-US" dirty="0" err="1"/>
              <a:t>chùm</a:t>
            </a:r>
            <a:r>
              <a:rPr lang="en-US" dirty="0"/>
              <a:t> </a:t>
            </a:r>
            <a:r>
              <a:rPr lang="en-US" dirty="0" err="1"/>
              <a:t>sáng</a:t>
            </a:r>
            <a:r>
              <a:rPr lang="en-US" dirty="0"/>
              <a:t> </a:t>
            </a:r>
            <a:r>
              <a:rPr lang="en-US" dirty="0" err="1"/>
              <a:t>kết</a:t>
            </a:r>
            <a:r>
              <a:rPr lang="en-US" dirty="0"/>
              <a:t> </a:t>
            </a:r>
            <a:r>
              <a:rPr lang="en-US" dirty="0" err="1"/>
              <a:t>hợp</a:t>
            </a:r>
            <a:r>
              <a:rPr lang="en-US" dirty="0"/>
              <a:t> </a:t>
            </a:r>
            <a:r>
              <a:rPr lang="en-US" dirty="0" err="1"/>
              <a:t>nhất</a:t>
            </a:r>
            <a:r>
              <a:rPr lang="en-US" dirty="0"/>
              <a:t> </a:t>
            </a:r>
            <a:r>
              <a:rPr lang="en-US" dirty="0" err="1"/>
              <a:t>thiết</a:t>
            </a:r>
            <a:r>
              <a:rPr lang="en-US" dirty="0"/>
              <a:t> </a:t>
            </a:r>
            <a:r>
              <a:rPr lang="en-US" dirty="0" err="1"/>
              <a:t>phải</a:t>
            </a:r>
            <a:r>
              <a:rPr lang="en-US" dirty="0"/>
              <a:t> </a:t>
            </a:r>
          </a:p>
          <a:p>
            <a:pPr eaLnBrk="1" hangingPunct="1">
              <a:buFontTx/>
              <a:buAutoNum type="alphaUcPeriod"/>
            </a:pPr>
            <a:r>
              <a:rPr lang="en-US" dirty="0" err="1"/>
              <a:t>có</a:t>
            </a:r>
            <a:r>
              <a:rPr lang="en-US" dirty="0"/>
              <a:t> </a:t>
            </a:r>
            <a:r>
              <a:rPr lang="en-US" dirty="0" err="1"/>
              <a:t>cùng</a:t>
            </a:r>
            <a:r>
              <a:rPr lang="en-US" dirty="0"/>
              <a:t> </a:t>
            </a:r>
            <a:r>
              <a:rPr lang="en-US" dirty="0" err="1"/>
              <a:t>biên</a:t>
            </a:r>
            <a:r>
              <a:rPr lang="en-US" dirty="0"/>
              <a:t> </a:t>
            </a:r>
            <a:r>
              <a:rPr lang="en-US" dirty="0" err="1"/>
              <a:t>độ</a:t>
            </a:r>
            <a:endParaRPr lang="en-US" dirty="0"/>
          </a:p>
          <a:p>
            <a:pPr eaLnBrk="1" hangingPunct="1">
              <a:buFontTx/>
              <a:buAutoNum type="alphaUcPeriod"/>
            </a:pPr>
            <a:r>
              <a:rPr lang="en-US" dirty="0" err="1"/>
              <a:t>có</a:t>
            </a:r>
            <a:r>
              <a:rPr lang="en-US" dirty="0"/>
              <a:t> </a:t>
            </a:r>
            <a:r>
              <a:rPr lang="en-US" dirty="0" err="1"/>
              <a:t>cùng</a:t>
            </a:r>
            <a:r>
              <a:rPr lang="en-US" dirty="0"/>
              <a:t> </a:t>
            </a:r>
            <a:r>
              <a:rPr lang="en-US" dirty="0" err="1"/>
              <a:t>tần</a:t>
            </a:r>
            <a:r>
              <a:rPr lang="en-US" dirty="0"/>
              <a:t> </a:t>
            </a:r>
            <a:r>
              <a:rPr lang="en-US" dirty="0" err="1"/>
              <a:t>số</a:t>
            </a:r>
            <a:endParaRPr lang="en-US" dirty="0"/>
          </a:p>
          <a:p>
            <a:pPr eaLnBrk="1" hangingPunct="1">
              <a:buFontTx/>
              <a:buAutoNum type="alphaUcPeriod"/>
            </a:pPr>
            <a:r>
              <a:rPr lang="en-US" dirty="0" err="1"/>
              <a:t>có</a:t>
            </a:r>
            <a:r>
              <a:rPr lang="en-US" dirty="0"/>
              <a:t> </a:t>
            </a:r>
            <a:r>
              <a:rPr lang="en-US" dirty="0" err="1"/>
              <a:t>cùng</a:t>
            </a:r>
            <a:r>
              <a:rPr lang="en-US" dirty="0"/>
              <a:t> </a:t>
            </a:r>
            <a:r>
              <a:rPr lang="en-US" dirty="0" err="1"/>
              <a:t>pha</a:t>
            </a:r>
            <a:r>
              <a:rPr lang="en-US" dirty="0"/>
              <a:t> </a:t>
            </a:r>
            <a:r>
              <a:rPr lang="en-US" dirty="0" err="1"/>
              <a:t>dao</a:t>
            </a:r>
            <a:r>
              <a:rPr lang="en-US" dirty="0"/>
              <a:t> </a:t>
            </a:r>
            <a:r>
              <a:rPr lang="en-US" dirty="0" err="1"/>
              <a:t>động</a:t>
            </a:r>
            <a:endParaRPr lang="en-US" dirty="0"/>
          </a:p>
          <a:p>
            <a:pPr eaLnBrk="1" hangingPunct="1">
              <a:buFontTx/>
              <a:buAutoNum type="alphaUcPeriod"/>
            </a:pPr>
            <a:r>
              <a:rPr lang="en-US" dirty="0" err="1"/>
              <a:t>ngược</a:t>
            </a:r>
            <a:r>
              <a:rPr lang="en-US" dirty="0"/>
              <a:t> </a:t>
            </a:r>
            <a:r>
              <a:rPr lang="en-US" dirty="0" err="1"/>
              <a:t>pha</a:t>
            </a:r>
            <a:r>
              <a:rPr lang="en-US" dirty="0"/>
              <a:t> </a:t>
            </a:r>
            <a:r>
              <a:rPr lang="en-US" dirty="0" err="1"/>
              <a:t>dao</a:t>
            </a:r>
            <a:r>
              <a:rPr lang="en-US" dirty="0"/>
              <a:t> </a:t>
            </a:r>
            <a:r>
              <a:rPr lang="en-US" dirty="0" err="1"/>
              <a:t>động</a:t>
            </a:r>
            <a:endParaRPr lang="en-US" dirty="0"/>
          </a:p>
          <a:p>
            <a:pPr eaLnBrk="1" hangingPunct="1"/>
            <a:endParaRPr lang="en-US" dirty="0"/>
          </a:p>
        </p:txBody>
      </p:sp>
      <p:sp>
        <p:nvSpPr>
          <p:cNvPr id="77827" name="Oval 3"/>
          <p:cNvSpPr>
            <a:spLocks noChangeArrowheads="1"/>
          </p:cNvSpPr>
          <p:nvPr/>
        </p:nvSpPr>
        <p:spPr bwMode="auto">
          <a:xfrm>
            <a:off x="733425" y="2805834"/>
            <a:ext cx="457200" cy="457200"/>
          </a:xfrm>
          <a:prstGeom prst="ellipse">
            <a:avLst/>
          </a:prstGeom>
          <a:noFill/>
          <a:ln w="38100" cap="sq">
            <a:solidFill>
              <a:srgbClr val="9933FF"/>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28" name="Oval 4"/>
          <p:cNvSpPr>
            <a:spLocks noChangeArrowheads="1"/>
          </p:cNvSpPr>
          <p:nvPr/>
        </p:nvSpPr>
        <p:spPr bwMode="auto">
          <a:xfrm>
            <a:off x="7010400" y="4819650"/>
            <a:ext cx="1676400" cy="1676400"/>
          </a:xfrm>
          <a:prstGeom prst="ellipse">
            <a:avLst/>
          </a:prstGeom>
          <a:solidFill>
            <a:srgbClr val="00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7829" name="Group 5"/>
          <p:cNvGrpSpPr>
            <a:grpSpLocks/>
          </p:cNvGrpSpPr>
          <p:nvPr/>
        </p:nvGrpSpPr>
        <p:grpSpPr bwMode="auto">
          <a:xfrm>
            <a:off x="7239000" y="5048250"/>
            <a:ext cx="1219200" cy="1219200"/>
            <a:chOff x="1680" y="672"/>
            <a:chExt cx="768" cy="768"/>
          </a:xfrm>
        </p:grpSpPr>
        <p:sp>
          <p:nvSpPr>
            <p:cNvPr id="29735" name="Oval 6"/>
            <p:cNvSpPr>
              <a:spLocks noChangeArrowheads="1"/>
            </p:cNvSpPr>
            <p:nvPr/>
          </p:nvSpPr>
          <p:spPr bwMode="auto">
            <a:xfrm>
              <a:off x="1680" y="672"/>
              <a:ext cx="768" cy="76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36" name="WordArt 7"/>
            <p:cNvSpPr>
              <a:spLocks noChangeArrowheads="1" noChangeShapeType="1" noTextEdit="1"/>
            </p:cNvSpPr>
            <p:nvPr/>
          </p:nvSpPr>
          <p:spPr bwMode="auto">
            <a:xfrm>
              <a:off x="1824" y="768"/>
              <a:ext cx="420" cy="528"/>
            </a:xfrm>
            <a:prstGeom prst="rect">
              <a:avLst/>
            </a:prstGeom>
          </p:spPr>
          <p:txBody>
            <a:bodyPr wrap="none" fromWordArt="1">
              <a:prstTxWarp prst="textPlain">
                <a:avLst>
                  <a:gd name="adj" fmla="val 50000"/>
                </a:avLst>
              </a:prstTxWarp>
            </a:bodyPr>
            <a:lstStyle/>
            <a:p>
              <a:pPr algn="ctr"/>
              <a:r>
                <a:rPr lang="en-US" sz="9600" kern="10">
                  <a:ln w="9525">
                    <a:solidFill>
                      <a:srgbClr val="000000"/>
                    </a:solidFill>
                    <a:round/>
                    <a:headEnd/>
                    <a:tailEnd/>
                  </a:ln>
                  <a:solidFill>
                    <a:srgbClr val="FFFFFF"/>
                  </a:solidFill>
                  <a:latin typeface="VNI-Heather"/>
                </a:rPr>
                <a:t>1</a:t>
              </a:r>
            </a:p>
          </p:txBody>
        </p:sp>
      </p:grpSp>
      <p:grpSp>
        <p:nvGrpSpPr>
          <p:cNvPr id="77832" name="Group 8"/>
          <p:cNvGrpSpPr>
            <a:grpSpLocks/>
          </p:cNvGrpSpPr>
          <p:nvPr/>
        </p:nvGrpSpPr>
        <p:grpSpPr bwMode="auto">
          <a:xfrm>
            <a:off x="7239000" y="5048250"/>
            <a:ext cx="1219200" cy="1219200"/>
            <a:chOff x="3216" y="2976"/>
            <a:chExt cx="768" cy="768"/>
          </a:xfrm>
        </p:grpSpPr>
        <p:sp>
          <p:nvSpPr>
            <p:cNvPr id="29733" name="Oval 9"/>
            <p:cNvSpPr>
              <a:spLocks noChangeArrowheads="1"/>
            </p:cNvSpPr>
            <p:nvPr/>
          </p:nvSpPr>
          <p:spPr bwMode="auto">
            <a:xfrm>
              <a:off x="3216" y="2976"/>
              <a:ext cx="768" cy="768"/>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34" name="WordArt 10"/>
            <p:cNvSpPr>
              <a:spLocks noChangeArrowheads="1" noChangeShapeType="1" noTextEdit="1"/>
            </p:cNvSpPr>
            <p:nvPr/>
          </p:nvSpPr>
          <p:spPr bwMode="auto">
            <a:xfrm>
              <a:off x="3360" y="3072"/>
              <a:ext cx="432" cy="528"/>
            </a:xfrm>
            <a:prstGeom prst="rect">
              <a:avLst/>
            </a:prstGeom>
          </p:spPr>
          <p:txBody>
            <a:bodyPr wrap="none" fromWordArt="1">
              <a:prstTxWarp prst="textPlain">
                <a:avLst>
                  <a:gd name="adj" fmla="val 50000"/>
                </a:avLst>
              </a:prstTxWarp>
            </a:bodyPr>
            <a:lstStyle/>
            <a:p>
              <a:pPr algn="ctr"/>
              <a:r>
                <a:rPr lang="en-US" sz="4400" kern="10">
                  <a:ln w="9525">
                    <a:solidFill>
                      <a:srgbClr val="000000"/>
                    </a:solidFill>
                    <a:round/>
                    <a:headEnd/>
                    <a:tailEnd/>
                  </a:ln>
                  <a:solidFill>
                    <a:srgbClr val="FFFFFF"/>
                  </a:solidFill>
                  <a:latin typeface="VNI-Heather"/>
                </a:rPr>
                <a:t>2</a:t>
              </a:r>
            </a:p>
          </p:txBody>
        </p:sp>
      </p:grpSp>
      <p:grpSp>
        <p:nvGrpSpPr>
          <p:cNvPr id="77835" name="Group 11"/>
          <p:cNvGrpSpPr>
            <a:grpSpLocks/>
          </p:cNvGrpSpPr>
          <p:nvPr/>
        </p:nvGrpSpPr>
        <p:grpSpPr bwMode="auto">
          <a:xfrm>
            <a:off x="7239000" y="5048250"/>
            <a:ext cx="1219200" cy="1219200"/>
            <a:chOff x="4704" y="624"/>
            <a:chExt cx="768" cy="768"/>
          </a:xfrm>
        </p:grpSpPr>
        <p:sp>
          <p:nvSpPr>
            <p:cNvPr id="29731" name="Oval 12"/>
            <p:cNvSpPr>
              <a:spLocks noChangeArrowheads="1"/>
            </p:cNvSpPr>
            <p:nvPr/>
          </p:nvSpPr>
          <p:spPr bwMode="auto">
            <a:xfrm>
              <a:off x="4704" y="624"/>
              <a:ext cx="768" cy="76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32" name="WordArt 13"/>
            <p:cNvSpPr>
              <a:spLocks noChangeArrowheads="1" noChangeShapeType="1" noTextEdit="1"/>
            </p:cNvSpPr>
            <p:nvPr/>
          </p:nvSpPr>
          <p:spPr bwMode="auto">
            <a:xfrm>
              <a:off x="4848" y="720"/>
              <a:ext cx="480" cy="52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VNI-Heather"/>
                </a:rPr>
                <a:t>3</a:t>
              </a:r>
            </a:p>
          </p:txBody>
        </p:sp>
      </p:grpSp>
      <p:grpSp>
        <p:nvGrpSpPr>
          <p:cNvPr id="77838" name="Group 14"/>
          <p:cNvGrpSpPr>
            <a:grpSpLocks/>
          </p:cNvGrpSpPr>
          <p:nvPr/>
        </p:nvGrpSpPr>
        <p:grpSpPr bwMode="auto">
          <a:xfrm>
            <a:off x="7239000" y="5048250"/>
            <a:ext cx="1219200" cy="1219200"/>
            <a:chOff x="2400" y="2304"/>
            <a:chExt cx="768" cy="768"/>
          </a:xfrm>
        </p:grpSpPr>
        <p:sp>
          <p:nvSpPr>
            <p:cNvPr id="29729" name="Oval 15"/>
            <p:cNvSpPr>
              <a:spLocks noChangeArrowheads="1"/>
            </p:cNvSpPr>
            <p:nvPr/>
          </p:nvSpPr>
          <p:spPr bwMode="auto">
            <a:xfrm>
              <a:off x="2400" y="2304"/>
              <a:ext cx="768" cy="768"/>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30" name="WordArt 16"/>
            <p:cNvSpPr>
              <a:spLocks noChangeArrowheads="1" noChangeShapeType="1" noTextEdit="1"/>
            </p:cNvSpPr>
            <p:nvPr/>
          </p:nvSpPr>
          <p:spPr bwMode="auto">
            <a:xfrm>
              <a:off x="2496" y="2400"/>
              <a:ext cx="480" cy="561"/>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VNI-Heather"/>
                </a:rPr>
                <a:t>4</a:t>
              </a:r>
            </a:p>
          </p:txBody>
        </p:sp>
      </p:grpSp>
      <p:grpSp>
        <p:nvGrpSpPr>
          <p:cNvPr id="77841" name="Group 17"/>
          <p:cNvGrpSpPr>
            <a:grpSpLocks/>
          </p:cNvGrpSpPr>
          <p:nvPr/>
        </p:nvGrpSpPr>
        <p:grpSpPr bwMode="auto">
          <a:xfrm>
            <a:off x="7239000" y="5048250"/>
            <a:ext cx="1219200" cy="1219200"/>
            <a:chOff x="1968" y="1536"/>
            <a:chExt cx="768" cy="768"/>
          </a:xfrm>
        </p:grpSpPr>
        <p:sp>
          <p:nvSpPr>
            <p:cNvPr id="29727" name="Oval 18"/>
            <p:cNvSpPr>
              <a:spLocks noChangeArrowheads="1"/>
            </p:cNvSpPr>
            <p:nvPr/>
          </p:nvSpPr>
          <p:spPr bwMode="auto">
            <a:xfrm>
              <a:off x="1968" y="1536"/>
              <a:ext cx="768" cy="768"/>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28" name="WordArt 19"/>
            <p:cNvSpPr>
              <a:spLocks noChangeArrowheads="1" noChangeShapeType="1" noTextEdit="1"/>
            </p:cNvSpPr>
            <p:nvPr/>
          </p:nvSpPr>
          <p:spPr bwMode="auto">
            <a:xfrm>
              <a:off x="2160" y="1632"/>
              <a:ext cx="423" cy="5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VNI-Heather"/>
                </a:rPr>
                <a:t>5</a:t>
              </a:r>
            </a:p>
          </p:txBody>
        </p:sp>
      </p:grpSp>
      <p:grpSp>
        <p:nvGrpSpPr>
          <p:cNvPr id="77844" name="Group 20"/>
          <p:cNvGrpSpPr>
            <a:grpSpLocks/>
          </p:cNvGrpSpPr>
          <p:nvPr/>
        </p:nvGrpSpPr>
        <p:grpSpPr bwMode="auto">
          <a:xfrm>
            <a:off x="7239000" y="5048250"/>
            <a:ext cx="1219200" cy="1219200"/>
            <a:chOff x="2208" y="1968"/>
            <a:chExt cx="768" cy="768"/>
          </a:xfrm>
        </p:grpSpPr>
        <p:sp>
          <p:nvSpPr>
            <p:cNvPr id="29725" name="Oval 21"/>
            <p:cNvSpPr>
              <a:spLocks noChangeArrowheads="1"/>
            </p:cNvSpPr>
            <p:nvPr/>
          </p:nvSpPr>
          <p:spPr bwMode="auto">
            <a:xfrm>
              <a:off x="2208" y="1968"/>
              <a:ext cx="768" cy="768"/>
            </a:xfrm>
            <a:prstGeom prst="ellipse">
              <a:avLst/>
            </a:prstGeom>
            <a:solidFill>
              <a:srgbClr val="6600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26" name="WordArt 22"/>
            <p:cNvSpPr>
              <a:spLocks noChangeArrowheads="1" noChangeShapeType="1" noTextEdit="1"/>
            </p:cNvSpPr>
            <p:nvPr/>
          </p:nvSpPr>
          <p:spPr bwMode="auto">
            <a:xfrm>
              <a:off x="2352" y="2064"/>
              <a:ext cx="432" cy="5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VNI-Heather"/>
                </a:rPr>
                <a:t>6</a:t>
              </a:r>
            </a:p>
          </p:txBody>
        </p:sp>
      </p:grpSp>
      <p:grpSp>
        <p:nvGrpSpPr>
          <p:cNvPr id="77847" name="Group 23"/>
          <p:cNvGrpSpPr>
            <a:grpSpLocks/>
          </p:cNvGrpSpPr>
          <p:nvPr/>
        </p:nvGrpSpPr>
        <p:grpSpPr bwMode="auto">
          <a:xfrm>
            <a:off x="7239000" y="5048250"/>
            <a:ext cx="1219200" cy="1219200"/>
            <a:chOff x="3072" y="1632"/>
            <a:chExt cx="768" cy="768"/>
          </a:xfrm>
        </p:grpSpPr>
        <p:sp>
          <p:nvSpPr>
            <p:cNvPr id="29723" name="Oval 24"/>
            <p:cNvSpPr>
              <a:spLocks noChangeArrowheads="1"/>
            </p:cNvSpPr>
            <p:nvPr/>
          </p:nvSpPr>
          <p:spPr bwMode="auto">
            <a:xfrm>
              <a:off x="3072" y="1632"/>
              <a:ext cx="768" cy="76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24" name="WordArt 25"/>
            <p:cNvSpPr>
              <a:spLocks noChangeArrowheads="1" noChangeShapeType="1" noTextEdit="1"/>
            </p:cNvSpPr>
            <p:nvPr/>
          </p:nvSpPr>
          <p:spPr bwMode="auto">
            <a:xfrm>
              <a:off x="3264" y="1776"/>
              <a:ext cx="432" cy="52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VNI-Heather"/>
                </a:rPr>
                <a:t>7</a:t>
              </a:r>
            </a:p>
          </p:txBody>
        </p:sp>
      </p:grpSp>
      <p:grpSp>
        <p:nvGrpSpPr>
          <p:cNvPr id="77850" name="Group 26"/>
          <p:cNvGrpSpPr>
            <a:grpSpLocks/>
          </p:cNvGrpSpPr>
          <p:nvPr/>
        </p:nvGrpSpPr>
        <p:grpSpPr bwMode="auto">
          <a:xfrm>
            <a:off x="7239000" y="5048250"/>
            <a:ext cx="1219200" cy="1219200"/>
            <a:chOff x="2400" y="768"/>
            <a:chExt cx="768" cy="768"/>
          </a:xfrm>
        </p:grpSpPr>
        <p:sp>
          <p:nvSpPr>
            <p:cNvPr id="29721" name="Oval 27"/>
            <p:cNvSpPr>
              <a:spLocks noChangeArrowheads="1"/>
            </p:cNvSpPr>
            <p:nvPr/>
          </p:nvSpPr>
          <p:spPr bwMode="auto">
            <a:xfrm>
              <a:off x="2400" y="768"/>
              <a:ext cx="768" cy="768"/>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22" name="WordArt 28"/>
            <p:cNvSpPr>
              <a:spLocks noChangeArrowheads="1" noChangeShapeType="1" noTextEdit="1"/>
            </p:cNvSpPr>
            <p:nvPr/>
          </p:nvSpPr>
          <p:spPr bwMode="auto">
            <a:xfrm>
              <a:off x="2592" y="864"/>
              <a:ext cx="432" cy="5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VNI-Heather"/>
                </a:rPr>
                <a:t>8</a:t>
              </a:r>
            </a:p>
          </p:txBody>
        </p:sp>
      </p:grpSp>
      <p:grpSp>
        <p:nvGrpSpPr>
          <p:cNvPr id="77853" name="Group 29"/>
          <p:cNvGrpSpPr>
            <a:grpSpLocks/>
          </p:cNvGrpSpPr>
          <p:nvPr/>
        </p:nvGrpSpPr>
        <p:grpSpPr bwMode="auto">
          <a:xfrm>
            <a:off x="7239000" y="5048250"/>
            <a:ext cx="1219200" cy="1219200"/>
            <a:chOff x="4128" y="1968"/>
            <a:chExt cx="768" cy="768"/>
          </a:xfrm>
        </p:grpSpPr>
        <p:sp>
          <p:nvSpPr>
            <p:cNvPr id="29719" name="Oval 30"/>
            <p:cNvSpPr>
              <a:spLocks noChangeArrowheads="1"/>
            </p:cNvSpPr>
            <p:nvPr/>
          </p:nvSpPr>
          <p:spPr bwMode="auto">
            <a:xfrm>
              <a:off x="4128" y="1968"/>
              <a:ext cx="768" cy="768"/>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20" name="WordArt 31"/>
            <p:cNvSpPr>
              <a:spLocks noChangeArrowheads="1" noChangeShapeType="1" noTextEdit="1"/>
            </p:cNvSpPr>
            <p:nvPr/>
          </p:nvSpPr>
          <p:spPr bwMode="auto">
            <a:xfrm>
              <a:off x="4272" y="2112"/>
              <a:ext cx="480" cy="52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VNI-Heather"/>
                </a:rPr>
                <a:t>9</a:t>
              </a:r>
            </a:p>
          </p:txBody>
        </p:sp>
      </p:grpSp>
      <p:grpSp>
        <p:nvGrpSpPr>
          <p:cNvPr id="77856" name="Group 32"/>
          <p:cNvGrpSpPr>
            <a:grpSpLocks/>
          </p:cNvGrpSpPr>
          <p:nvPr/>
        </p:nvGrpSpPr>
        <p:grpSpPr bwMode="auto">
          <a:xfrm>
            <a:off x="7239000" y="5048250"/>
            <a:ext cx="1219200" cy="1219200"/>
            <a:chOff x="4464" y="1008"/>
            <a:chExt cx="768" cy="768"/>
          </a:xfrm>
        </p:grpSpPr>
        <p:sp>
          <p:nvSpPr>
            <p:cNvPr id="29717" name="Oval 33"/>
            <p:cNvSpPr>
              <a:spLocks noChangeArrowheads="1"/>
            </p:cNvSpPr>
            <p:nvPr/>
          </p:nvSpPr>
          <p:spPr bwMode="auto">
            <a:xfrm>
              <a:off x="4464" y="1008"/>
              <a:ext cx="768" cy="76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18" name="WordArt 34"/>
            <p:cNvSpPr>
              <a:spLocks noChangeArrowheads="1" noChangeShapeType="1" noTextEdit="1"/>
            </p:cNvSpPr>
            <p:nvPr/>
          </p:nvSpPr>
          <p:spPr bwMode="auto">
            <a:xfrm>
              <a:off x="4512" y="1152"/>
              <a:ext cx="624" cy="444"/>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VNI-Heather"/>
                </a:rPr>
                <a:t>10</a:t>
              </a:r>
            </a:p>
          </p:txBody>
        </p:sp>
      </p:grpSp>
      <p:grpSp>
        <p:nvGrpSpPr>
          <p:cNvPr id="77859" name="Group 35"/>
          <p:cNvGrpSpPr>
            <a:grpSpLocks/>
          </p:cNvGrpSpPr>
          <p:nvPr/>
        </p:nvGrpSpPr>
        <p:grpSpPr bwMode="auto">
          <a:xfrm>
            <a:off x="7239000" y="5048250"/>
            <a:ext cx="1219200" cy="1219200"/>
            <a:chOff x="4800" y="2592"/>
            <a:chExt cx="768" cy="768"/>
          </a:xfrm>
        </p:grpSpPr>
        <p:sp>
          <p:nvSpPr>
            <p:cNvPr id="29715" name="Oval 36"/>
            <p:cNvSpPr>
              <a:spLocks noChangeArrowheads="1"/>
            </p:cNvSpPr>
            <p:nvPr/>
          </p:nvSpPr>
          <p:spPr bwMode="auto">
            <a:xfrm>
              <a:off x="4800" y="2592"/>
              <a:ext cx="768" cy="768"/>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16" name="WordArt 37"/>
            <p:cNvSpPr>
              <a:spLocks noChangeArrowheads="1" noChangeShapeType="1" noTextEdit="1"/>
            </p:cNvSpPr>
            <p:nvPr/>
          </p:nvSpPr>
          <p:spPr bwMode="auto">
            <a:xfrm>
              <a:off x="4896" y="2688"/>
              <a:ext cx="528" cy="54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FFFF"/>
                  </a:solidFill>
                  <a:latin typeface="VNI-Heather"/>
                </a:rPr>
                <a:t>0</a:t>
              </a:r>
            </a:p>
          </p:txBody>
        </p:sp>
      </p:grpSp>
      <p:sp>
        <p:nvSpPr>
          <p:cNvPr id="29712" name="Text Box 38"/>
          <p:cNvSpPr txBox="1">
            <a:spLocks noChangeArrowheads="1"/>
          </p:cNvSpPr>
          <p:nvPr/>
        </p:nvSpPr>
        <p:spPr bwMode="auto">
          <a:xfrm>
            <a:off x="0" y="64770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spcBef>
                <a:spcPct val="50000"/>
              </a:spcBef>
            </a:pPr>
            <a:endParaRPr lang="en-US" sz="1800">
              <a:latin typeface="Tahoma" pitchFamily="34" charset="0"/>
            </a:endParaRPr>
          </a:p>
        </p:txBody>
      </p:sp>
      <p:sp>
        <p:nvSpPr>
          <p:cNvPr id="41" name="Text Placeholder 1"/>
          <p:cNvSpPr txBox="1">
            <a:spLocks/>
          </p:cNvSpPr>
          <p:nvPr/>
        </p:nvSpPr>
        <p:spPr>
          <a:xfrm>
            <a:off x="2226252" y="304800"/>
            <a:ext cx="7010400" cy="750889"/>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r>
              <a:rPr lang="en-US" sz="3600" b="1" dirty="0" err="1" smtClean="0">
                <a:solidFill>
                  <a:srgbClr val="C00000"/>
                </a:solidFill>
                <a:latin typeface="Times New Roman" pitchFamily="18" charset="0"/>
                <a:cs typeface="Times New Roman" pitchFamily="18" charset="0"/>
              </a:rPr>
              <a:t>Bài</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tập</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củng</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cố</a:t>
            </a:r>
            <a:endParaRPr lang="en-US" sz="36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294273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1">
                                            <p:txEl>
                                              <p:pRg st="0" end="0"/>
                                            </p:txEl>
                                          </p:spTgt>
                                        </p:tgtEl>
                                        <p:attrNameLst>
                                          <p:attrName>r</p:attrName>
                                        </p:attrNameLst>
                                      </p:cBhvr>
                                    </p:animRot>
                                    <p:animRot by="-240000">
                                      <p:cBhvr>
                                        <p:cTn id="7" dur="200" fill="hold">
                                          <p:stCondLst>
                                            <p:cond delay="200"/>
                                          </p:stCondLst>
                                        </p:cTn>
                                        <p:tgtEl>
                                          <p:spTgt spid="41">
                                            <p:txEl>
                                              <p:pRg st="0" end="0"/>
                                            </p:txEl>
                                          </p:spTgt>
                                        </p:tgtEl>
                                        <p:attrNameLst>
                                          <p:attrName>r</p:attrName>
                                        </p:attrNameLst>
                                      </p:cBhvr>
                                    </p:animRot>
                                    <p:animRot by="240000">
                                      <p:cBhvr>
                                        <p:cTn id="8" dur="200" fill="hold">
                                          <p:stCondLst>
                                            <p:cond delay="400"/>
                                          </p:stCondLst>
                                        </p:cTn>
                                        <p:tgtEl>
                                          <p:spTgt spid="41">
                                            <p:txEl>
                                              <p:pRg st="0" end="0"/>
                                            </p:txEl>
                                          </p:spTgt>
                                        </p:tgtEl>
                                        <p:attrNameLst>
                                          <p:attrName>r</p:attrName>
                                        </p:attrNameLst>
                                      </p:cBhvr>
                                    </p:animRot>
                                    <p:animRot by="-240000">
                                      <p:cBhvr>
                                        <p:cTn id="9" dur="200" fill="hold">
                                          <p:stCondLst>
                                            <p:cond delay="600"/>
                                          </p:stCondLst>
                                        </p:cTn>
                                        <p:tgtEl>
                                          <p:spTgt spid="41">
                                            <p:txEl>
                                              <p:pRg st="0" end="0"/>
                                            </p:txEl>
                                          </p:spTgt>
                                        </p:tgtEl>
                                        <p:attrNameLst>
                                          <p:attrName>r</p:attrName>
                                        </p:attrNameLst>
                                      </p:cBhvr>
                                    </p:animRot>
                                    <p:animRot by="120000">
                                      <p:cBhvr>
                                        <p:cTn id="10" dur="200" fill="hold">
                                          <p:stCondLst>
                                            <p:cond delay="800"/>
                                          </p:stCondLst>
                                        </p:cTn>
                                        <p:tgtEl>
                                          <p:spTgt spid="41">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77826">
                                            <p:txEl>
                                              <p:pRg st="0" end="0"/>
                                            </p:txEl>
                                          </p:spTgt>
                                        </p:tgtEl>
                                        <p:attrNameLst>
                                          <p:attrName>style.visibility</p:attrName>
                                        </p:attrNameLst>
                                      </p:cBhvr>
                                      <p:to>
                                        <p:strVal val="visible"/>
                                      </p:to>
                                    </p:set>
                                    <p:animEffect transition="in" filter="randombar(horizontal)">
                                      <p:cBhvr>
                                        <p:cTn id="15" dur="500"/>
                                        <p:tgtEl>
                                          <p:spTgt spid="77826">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4" presetClass="entr" presetSubtype="10" fill="hold" nodeType="clickEffect">
                                  <p:stCondLst>
                                    <p:cond delay="0"/>
                                  </p:stCondLst>
                                  <p:childTnLst>
                                    <p:set>
                                      <p:cBhvr>
                                        <p:cTn id="19" dur="1" fill="hold">
                                          <p:stCondLst>
                                            <p:cond delay="0"/>
                                          </p:stCondLst>
                                        </p:cTn>
                                        <p:tgtEl>
                                          <p:spTgt spid="77826">
                                            <p:txEl>
                                              <p:pRg st="1" end="1"/>
                                            </p:txEl>
                                          </p:spTgt>
                                        </p:tgtEl>
                                        <p:attrNameLst>
                                          <p:attrName>style.visibility</p:attrName>
                                        </p:attrNameLst>
                                      </p:cBhvr>
                                      <p:to>
                                        <p:strVal val="visible"/>
                                      </p:to>
                                    </p:set>
                                    <p:animEffect transition="in" filter="randombar(horizontal)">
                                      <p:cBhvr>
                                        <p:cTn id="20" dur="500"/>
                                        <p:tgtEl>
                                          <p:spTgt spid="77826">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4" presetClass="entr" presetSubtype="10" fill="hold" nodeType="clickEffect">
                                  <p:stCondLst>
                                    <p:cond delay="0"/>
                                  </p:stCondLst>
                                  <p:childTnLst>
                                    <p:set>
                                      <p:cBhvr>
                                        <p:cTn id="24" dur="1" fill="hold">
                                          <p:stCondLst>
                                            <p:cond delay="0"/>
                                          </p:stCondLst>
                                        </p:cTn>
                                        <p:tgtEl>
                                          <p:spTgt spid="77826">
                                            <p:txEl>
                                              <p:pRg st="2" end="2"/>
                                            </p:txEl>
                                          </p:spTgt>
                                        </p:tgtEl>
                                        <p:attrNameLst>
                                          <p:attrName>style.visibility</p:attrName>
                                        </p:attrNameLst>
                                      </p:cBhvr>
                                      <p:to>
                                        <p:strVal val="visible"/>
                                      </p:to>
                                    </p:set>
                                    <p:animEffect transition="in" filter="randombar(horizontal)">
                                      <p:cBhvr>
                                        <p:cTn id="25" dur="500"/>
                                        <p:tgtEl>
                                          <p:spTgt spid="77826">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4" presetClass="entr" presetSubtype="10" fill="hold" nodeType="clickEffect">
                                  <p:stCondLst>
                                    <p:cond delay="0"/>
                                  </p:stCondLst>
                                  <p:childTnLst>
                                    <p:set>
                                      <p:cBhvr>
                                        <p:cTn id="29" dur="1" fill="hold">
                                          <p:stCondLst>
                                            <p:cond delay="0"/>
                                          </p:stCondLst>
                                        </p:cTn>
                                        <p:tgtEl>
                                          <p:spTgt spid="77826">
                                            <p:txEl>
                                              <p:pRg st="3" end="3"/>
                                            </p:txEl>
                                          </p:spTgt>
                                        </p:tgtEl>
                                        <p:attrNameLst>
                                          <p:attrName>style.visibility</p:attrName>
                                        </p:attrNameLst>
                                      </p:cBhvr>
                                      <p:to>
                                        <p:strVal val="visible"/>
                                      </p:to>
                                    </p:set>
                                    <p:animEffect transition="in" filter="randombar(horizontal)">
                                      <p:cBhvr>
                                        <p:cTn id="30" dur="500"/>
                                        <p:tgtEl>
                                          <p:spTgt spid="77826">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4" presetClass="entr" presetSubtype="10" fill="hold" nodeType="clickEffect">
                                  <p:stCondLst>
                                    <p:cond delay="0"/>
                                  </p:stCondLst>
                                  <p:childTnLst>
                                    <p:set>
                                      <p:cBhvr>
                                        <p:cTn id="34" dur="1" fill="hold">
                                          <p:stCondLst>
                                            <p:cond delay="0"/>
                                          </p:stCondLst>
                                        </p:cTn>
                                        <p:tgtEl>
                                          <p:spTgt spid="77826">
                                            <p:txEl>
                                              <p:pRg st="4" end="4"/>
                                            </p:txEl>
                                          </p:spTgt>
                                        </p:tgtEl>
                                        <p:attrNameLst>
                                          <p:attrName>style.visibility</p:attrName>
                                        </p:attrNameLst>
                                      </p:cBhvr>
                                      <p:to>
                                        <p:strVal val="visible"/>
                                      </p:to>
                                    </p:set>
                                    <p:animEffect transition="in" filter="randombar(horizontal)">
                                      <p:cBhvr>
                                        <p:cTn id="35" dur="500"/>
                                        <p:tgtEl>
                                          <p:spTgt spid="77826">
                                            <p:txEl>
                                              <p:pRg st="4" end="4"/>
                                            </p:txEl>
                                          </p:spTgt>
                                        </p:tgtEl>
                                      </p:cBhvr>
                                    </p:animEffect>
                                  </p:childTnLst>
                                </p:cTn>
                              </p:par>
                            </p:childTnLst>
                          </p:cTn>
                        </p:par>
                        <p:par>
                          <p:cTn id="36" fill="hold" nodeType="afterGroup">
                            <p:stCondLst>
                              <p:cond delay="500"/>
                            </p:stCondLst>
                            <p:childTnLst>
                              <p:par>
                                <p:cTn id="37" presetID="9" presetClass="entr" presetSubtype="0" fill="hold" grpId="0" nodeType="afterEffect">
                                  <p:stCondLst>
                                    <p:cond delay="0"/>
                                  </p:stCondLst>
                                  <p:childTnLst>
                                    <p:set>
                                      <p:cBhvr>
                                        <p:cTn id="38" dur="1" fill="hold">
                                          <p:stCondLst>
                                            <p:cond delay="0"/>
                                          </p:stCondLst>
                                        </p:cTn>
                                        <p:tgtEl>
                                          <p:spTgt spid="77828"/>
                                        </p:tgtEl>
                                        <p:attrNameLst>
                                          <p:attrName>style.visibility</p:attrName>
                                        </p:attrNameLst>
                                      </p:cBhvr>
                                      <p:to>
                                        <p:strVal val="visible"/>
                                      </p:to>
                                    </p:set>
                                    <p:animEffect transition="in" filter="dissolve">
                                      <p:cBhvr>
                                        <p:cTn id="39" dur="500"/>
                                        <p:tgtEl>
                                          <p:spTgt spid="77828"/>
                                        </p:tgtEl>
                                      </p:cBhvr>
                                    </p:animEffect>
                                  </p:childTnLst>
                                </p:cTn>
                              </p:par>
                              <p:par>
                                <p:cTn id="40" presetID="20" presetClass="entr" presetSubtype="0" fill="hold" nodeType="withEffect">
                                  <p:stCondLst>
                                    <p:cond delay="0"/>
                                  </p:stCondLst>
                                  <p:childTnLst>
                                    <p:set>
                                      <p:cBhvr>
                                        <p:cTn id="41" dur="1" fill="hold">
                                          <p:stCondLst>
                                            <p:cond delay="0"/>
                                          </p:stCondLst>
                                        </p:cTn>
                                        <p:tgtEl>
                                          <p:spTgt spid="77859"/>
                                        </p:tgtEl>
                                        <p:attrNameLst>
                                          <p:attrName>style.visibility</p:attrName>
                                        </p:attrNameLst>
                                      </p:cBhvr>
                                      <p:to>
                                        <p:strVal val="visible"/>
                                      </p:to>
                                    </p:set>
                                    <p:animEffect transition="in" filter="wedge">
                                      <p:cBhvr>
                                        <p:cTn id="42" dur="1000"/>
                                        <p:tgtEl>
                                          <p:spTgt spid="7785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xit" presetSubtype="0" fill="hold" nodeType="clickEffect">
                                  <p:stCondLst>
                                    <p:cond delay="0"/>
                                  </p:stCondLst>
                                  <p:childTnLst>
                                    <p:animEffect transition="out" filter="dissolve">
                                      <p:cBhvr>
                                        <p:cTn id="46" dur="500"/>
                                        <p:tgtEl>
                                          <p:spTgt spid="77859"/>
                                        </p:tgtEl>
                                      </p:cBhvr>
                                    </p:animEffect>
                                    <p:set>
                                      <p:cBhvr>
                                        <p:cTn id="47" dur="1" fill="hold">
                                          <p:stCondLst>
                                            <p:cond delay="499"/>
                                          </p:stCondLst>
                                        </p:cTn>
                                        <p:tgtEl>
                                          <p:spTgt spid="77859"/>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2" name="type.wav"/>
                                        </p:tgtEl>
                                      </p:cMediaNode>
                                    </p:audio>
                                  </p:subTnLst>
                                </p:cTn>
                              </p:par>
                              <p:par>
                                <p:cTn id="48" presetID="20" presetClass="entr" presetSubtype="0" fill="hold" nodeType="withEffect">
                                  <p:stCondLst>
                                    <p:cond delay="0"/>
                                  </p:stCondLst>
                                  <p:childTnLst>
                                    <p:set>
                                      <p:cBhvr>
                                        <p:cTn id="49" dur="1" fill="hold">
                                          <p:stCondLst>
                                            <p:cond delay="0"/>
                                          </p:stCondLst>
                                        </p:cTn>
                                        <p:tgtEl>
                                          <p:spTgt spid="77829"/>
                                        </p:tgtEl>
                                        <p:attrNameLst>
                                          <p:attrName>style.visibility</p:attrName>
                                        </p:attrNameLst>
                                      </p:cBhvr>
                                      <p:to>
                                        <p:strVal val="visible"/>
                                      </p:to>
                                    </p:set>
                                    <p:animEffect transition="in" filter="wedge">
                                      <p:cBhvr>
                                        <p:cTn id="50" dur="1000"/>
                                        <p:tgtEl>
                                          <p:spTgt spid="77829"/>
                                        </p:tgtEl>
                                      </p:cBhvr>
                                    </p:animEffect>
                                  </p:childTnLst>
                                </p:cTn>
                              </p:par>
                            </p:childTnLst>
                          </p:cTn>
                        </p:par>
                        <p:par>
                          <p:cTn id="51" fill="hold" nodeType="afterGroup">
                            <p:stCondLst>
                              <p:cond delay="1000"/>
                            </p:stCondLst>
                            <p:childTnLst>
                              <p:par>
                                <p:cTn id="52" presetID="9" presetClass="exit" presetSubtype="0" fill="hold" nodeType="afterEffect">
                                  <p:stCondLst>
                                    <p:cond delay="0"/>
                                  </p:stCondLst>
                                  <p:childTnLst>
                                    <p:animEffect transition="out" filter="dissolve">
                                      <p:cBhvr>
                                        <p:cTn id="53" dur="1000"/>
                                        <p:tgtEl>
                                          <p:spTgt spid="77829"/>
                                        </p:tgtEl>
                                      </p:cBhvr>
                                    </p:animEffect>
                                    <p:set>
                                      <p:cBhvr>
                                        <p:cTn id="54" dur="1" fill="hold">
                                          <p:stCondLst>
                                            <p:cond delay="999"/>
                                          </p:stCondLst>
                                        </p:cTn>
                                        <p:tgtEl>
                                          <p:spTgt spid="77829"/>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2" name="type.wav"/>
                                        </p:tgtEl>
                                      </p:cMediaNode>
                                    </p:audio>
                                  </p:subTnLst>
                                </p:cTn>
                              </p:par>
                              <p:par>
                                <p:cTn id="55" presetID="20" presetClass="entr" presetSubtype="0" fill="hold" nodeType="withEffect">
                                  <p:stCondLst>
                                    <p:cond delay="0"/>
                                  </p:stCondLst>
                                  <p:childTnLst>
                                    <p:set>
                                      <p:cBhvr>
                                        <p:cTn id="56" dur="1" fill="hold">
                                          <p:stCondLst>
                                            <p:cond delay="0"/>
                                          </p:stCondLst>
                                        </p:cTn>
                                        <p:tgtEl>
                                          <p:spTgt spid="77832"/>
                                        </p:tgtEl>
                                        <p:attrNameLst>
                                          <p:attrName>style.visibility</p:attrName>
                                        </p:attrNameLst>
                                      </p:cBhvr>
                                      <p:to>
                                        <p:strVal val="visible"/>
                                      </p:to>
                                    </p:set>
                                    <p:animEffect transition="in" filter="wedge">
                                      <p:cBhvr>
                                        <p:cTn id="57" dur="1000"/>
                                        <p:tgtEl>
                                          <p:spTgt spid="77832"/>
                                        </p:tgtEl>
                                      </p:cBhvr>
                                    </p:animEffect>
                                  </p:childTnLst>
                                </p:cTn>
                              </p:par>
                            </p:childTnLst>
                          </p:cTn>
                        </p:par>
                        <p:par>
                          <p:cTn id="58" fill="hold" nodeType="afterGroup">
                            <p:stCondLst>
                              <p:cond delay="2000"/>
                            </p:stCondLst>
                            <p:childTnLst>
                              <p:par>
                                <p:cTn id="59" presetID="9" presetClass="exit" presetSubtype="0" fill="hold" nodeType="afterEffect">
                                  <p:stCondLst>
                                    <p:cond delay="0"/>
                                  </p:stCondLst>
                                  <p:childTnLst>
                                    <p:animEffect transition="out" filter="dissolve">
                                      <p:cBhvr>
                                        <p:cTn id="60" dur="1000"/>
                                        <p:tgtEl>
                                          <p:spTgt spid="77832"/>
                                        </p:tgtEl>
                                      </p:cBhvr>
                                    </p:animEffect>
                                    <p:set>
                                      <p:cBhvr>
                                        <p:cTn id="61" dur="1" fill="hold">
                                          <p:stCondLst>
                                            <p:cond delay="999"/>
                                          </p:stCondLst>
                                        </p:cTn>
                                        <p:tgtEl>
                                          <p:spTgt spid="77832"/>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2" name="type.wav"/>
                                        </p:tgtEl>
                                      </p:cMediaNode>
                                    </p:audio>
                                  </p:subTnLst>
                                </p:cTn>
                              </p:par>
                              <p:par>
                                <p:cTn id="62" presetID="20" presetClass="entr" presetSubtype="0" fill="hold" nodeType="withEffect">
                                  <p:stCondLst>
                                    <p:cond delay="0"/>
                                  </p:stCondLst>
                                  <p:childTnLst>
                                    <p:set>
                                      <p:cBhvr>
                                        <p:cTn id="63" dur="1" fill="hold">
                                          <p:stCondLst>
                                            <p:cond delay="0"/>
                                          </p:stCondLst>
                                        </p:cTn>
                                        <p:tgtEl>
                                          <p:spTgt spid="77835"/>
                                        </p:tgtEl>
                                        <p:attrNameLst>
                                          <p:attrName>style.visibility</p:attrName>
                                        </p:attrNameLst>
                                      </p:cBhvr>
                                      <p:to>
                                        <p:strVal val="visible"/>
                                      </p:to>
                                    </p:set>
                                    <p:animEffect transition="in" filter="wedge">
                                      <p:cBhvr>
                                        <p:cTn id="64" dur="1000"/>
                                        <p:tgtEl>
                                          <p:spTgt spid="77835"/>
                                        </p:tgtEl>
                                      </p:cBhvr>
                                    </p:animEffect>
                                  </p:childTnLst>
                                </p:cTn>
                              </p:par>
                            </p:childTnLst>
                          </p:cTn>
                        </p:par>
                        <p:par>
                          <p:cTn id="65" fill="hold" nodeType="afterGroup">
                            <p:stCondLst>
                              <p:cond delay="3000"/>
                            </p:stCondLst>
                            <p:childTnLst>
                              <p:par>
                                <p:cTn id="66" presetID="9" presetClass="exit" presetSubtype="0" fill="hold" nodeType="afterEffect">
                                  <p:stCondLst>
                                    <p:cond delay="0"/>
                                  </p:stCondLst>
                                  <p:childTnLst>
                                    <p:animEffect transition="out" filter="dissolve">
                                      <p:cBhvr>
                                        <p:cTn id="67" dur="1000"/>
                                        <p:tgtEl>
                                          <p:spTgt spid="77835"/>
                                        </p:tgtEl>
                                      </p:cBhvr>
                                    </p:animEffect>
                                    <p:set>
                                      <p:cBhvr>
                                        <p:cTn id="68" dur="1" fill="hold">
                                          <p:stCondLst>
                                            <p:cond delay="999"/>
                                          </p:stCondLst>
                                        </p:cTn>
                                        <p:tgtEl>
                                          <p:spTgt spid="77835"/>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2" name="type.wav"/>
                                        </p:tgtEl>
                                      </p:cMediaNode>
                                    </p:audio>
                                  </p:subTnLst>
                                </p:cTn>
                              </p:par>
                              <p:par>
                                <p:cTn id="69" presetID="20" presetClass="entr" presetSubtype="0" fill="hold" nodeType="withEffect">
                                  <p:stCondLst>
                                    <p:cond delay="0"/>
                                  </p:stCondLst>
                                  <p:childTnLst>
                                    <p:set>
                                      <p:cBhvr>
                                        <p:cTn id="70" dur="1" fill="hold">
                                          <p:stCondLst>
                                            <p:cond delay="0"/>
                                          </p:stCondLst>
                                        </p:cTn>
                                        <p:tgtEl>
                                          <p:spTgt spid="77838"/>
                                        </p:tgtEl>
                                        <p:attrNameLst>
                                          <p:attrName>style.visibility</p:attrName>
                                        </p:attrNameLst>
                                      </p:cBhvr>
                                      <p:to>
                                        <p:strVal val="visible"/>
                                      </p:to>
                                    </p:set>
                                    <p:animEffect transition="in" filter="wedge">
                                      <p:cBhvr>
                                        <p:cTn id="71" dur="1000"/>
                                        <p:tgtEl>
                                          <p:spTgt spid="77838"/>
                                        </p:tgtEl>
                                      </p:cBhvr>
                                    </p:animEffect>
                                  </p:childTnLst>
                                </p:cTn>
                              </p:par>
                            </p:childTnLst>
                          </p:cTn>
                        </p:par>
                        <p:par>
                          <p:cTn id="72" fill="hold" nodeType="afterGroup">
                            <p:stCondLst>
                              <p:cond delay="4000"/>
                            </p:stCondLst>
                            <p:childTnLst>
                              <p:par>
                                <p:cTn id="73" presetID="9" presetClass="exit" presetSubtype="0" fill="hold" nodeType="afterEffect">
                                  <p:stCondLst>
                                    <p:cond delay="0"/>
                                  </p:stCondLst>
                                  <p:childTnLst>
                                    <p:animEffect transition="out" filter="dissolve">
                                      <p:cBhvr>
                                        <p:cTn id="74" dur="1000"/>
                                        <p:tgtEl>
                                          <p:spTgt spid="77838"/>
                                        </p:tgtEl>
                                      </p:cBhvr>
                                    </p:animEffect>
                                    <p:set>
                                      <p:cBhvr>
                                        <p:cTn id="75" dur="1" fill="hold">
                                          <p:stCondLst>
                                            <p:cond delay="999"/>
                                          </p:stCondLst>
                                        </p:cTn>
                                        <p:tgtEl>
                                          <p:spTgt spid="77838"/>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2" name="type.wav"/>
                                        </p:tgtEl>
                                      </p:cMediaNode>
                                    </p:audio>
                                  </p:subTnLst>
                                </p:cTn>
                              </p:par>
                              <p:par>
                                <p:cTn id="76" presetID="20" presetClass="entr" presetSubtype="0" fill="hold" nodeType="withEffect">
                                  <p:stCondLst>
                                    <p:cond delay="0"/>
                                  </p:stCondLst>
                                  <p:childTnLst>
                                    <p:set>
                                      <p:cBhvr>
                                        <p:cTn id="77" dur="1" fill="hold">
                                          <p:stCondLst>
                                            <p:cond delay="0"/>
                                          </p:stCondLst>
                                        </p:cTn>
                                        <p:tgtEl>
                                          <p:spTgt spid="77841"/>
                                        </p:tgtEl>
                                        <p:attrNameLst>
                                          <p:attrName>style.visibility</p:attrName>
                                        </p:attrNameLst>
                                      </p:cBhvr>
                                      <p:to>
                                        <p:strVal val="visible"/>
                                      </p:to>
                                    </p:set>
                                    <p:animEffect transition="in" filter="wedge">
                                      <p:cBhvr>
                                        <p:cTn id="78" dur="1000"/>
                                        <p:tgtEl>
                                          <p:spTgt spid="77841"/>
                                        </p:tgtEl>
                                      </p:cBhvr>
                                    </p:animEffect>
                                  </p:childTnLst>
                                </p:cTn>
                              </p:par>
                            </p:childTnLst>
                          </p:cTn>
                        </p:par>
                        <p:par>
                          <p:cTn id="79" fill="hold" nodeType="afterGroup">
                            <p:stCondLst>
                              <p:cond delay="5000"/>
                            </p:stCondLst>
                            <p:childTnLst>
                              <p:par>
                                <p:cTn id="80" presetID="9" presetClass="exit" presetSubtype="0" fill="hold" nodeType="afterEffect">
                                  <p:stCondLst>
                                    <p:cond delay="0"/>
                                  </p:stCondLst>
                                  <p:childTnLst>
                                    <p:animEffect transition="out" filter="dissolve">
                                      <p:cBhvr>
                                        <p:cTn id="81" dur="1000"/>
                                        <p:tgtEl>
                                          <p:spTgt spid="77841"/>
                                        </p:tgtEl>
                                      </p:cBhvr>
                                    </p:animEffect>
                                    <p:set>
                                      <p:cBhvr>
                                        <p:cTn id="82" dur="1" fill="hold">
                                          <p:stCondLst>
                                            <p:cond delay="999"/>
                                          </p:stCondLst>
                                        </p:cTn>
                                        <p:tgtEl>
                                          <p:spTgt spid="77841"/>
                                        </p:tgtEl>
                                        <p:attrNameLst>
                                          <p:attrName>style.visibility</p:attrName>
                                        </p:attrNameLst>
                                      </p:cBhvr>
                                      <p:to>
                                        <p:strVal val="hidden"/>
                                      </p:to>
                                    </p:set>
                                  </p:childTnLst>
                                  <p:subTnLst>
                                    <p:audio>
                                      <p:cMediaNode>
                                        <p:cTn display="0" masterRel="sameClick">
                                          <p:stCondLst>
                                            <p:cond evt="begin" delay="0">
                                              <p:tn val="80"/>
                                            </p:cond>
                                          </p:stCondLst>
                                          <p:endCondLst>
                                            <p:cond evt="onStopAudio" delay="0">
                                              <p:tgtEl>
                                                <p:sldTgt/>
                                              </p:tgtEl>
                                            </p:cond>
                                          </p:endCondLst>
                                        </p:cTn>
                                        <p:tgtEl>
                                          <p:sndTgt r:embed="rId2" name="type.wav"/>
                                        </p:tgtEl>
                                      </p:cMediaNode>
                                    </p:audio>
                                  </p:subTnLst>
                                </p:cTn>
                              </p:par>
                              <p:par>
                                <p:cTn id="83" presetID="20" presetClass="entr" presetSubtype="0" fill="hold" nodeType="withEffect">
                                  <p:stCondLst>
                                    <p:cond delay="0"/>
                                  </p:stCondLst>
                                  <p:childTnLst>
                                    <p:set>
                                      <p:cBhvr>
                                        <p:cTn id="84" dur="1" fill="hold">
                                          <p:stCondLst>
                                            <p:cond delay="0"/>
                                          </p:stCondLst>
                                        </p:cTn>
                                        <p:tgtEl>
                                          <p:spTgt spid="77844"/>
                                        </p:tgtEl>
                                        <p:attrNameLst>
                                          <p:attrName>style.visibility</p:attrName>
                                        </p:attrNameLst>
                                      </p:cBhvr>
                                      <p:to>
                                        <p:strVal val="visible"/>
                                      </p:to>
                                    </p:set>
                                    <p:animEffect transition="in" filter="wedge">
                                      <p:cBhvr>
                                        <p:cTn id="85" dur="1000"/>
                                        <p:tgtEl>
                                          <p:spTgt spid="77844"/>
                                        </p:tgtEl>
                                      </p:cBhvr>
                                    </p:animEffect>
                                  </p:childTnLst>
                                </p:cTn>
                              </p:par>
                            </p:childTnLst>
                          </p:cTn>
                        </p:par>
                        <p:par>
                          <p:cTn id="86" fill="hold" nodeType="afterGroup">
                            <p:stCondLst>
                              <p:cond delay="6000"/>
                            </p:stCondLst>
                            <p:childTnLst>
                              <p:par>
                                <p:cTn id="87" presetID="9" presetClass="exit" presetSubtype="0" fill="hold" nodeType="afterEffect">
                                  <p:stCondLst>
                                    <p:cond delay="0"/>
                                  </p:stCondLst>
                                  <p:childTnLst>
                                    <p:animEffect transition="out" filter="dissolve">
                                      <p:cBhvr>
                                        <p:cTn id="88" dur="1000"/>
                                        <p:tgtEl>
                                          <p:spTgt spid="77844"/>
                                        </p:tgtEl>
                                      </p:cBhvr>
                                    </p:animEffect>
                                    <p:set>
                                      <p:cBhvr>
                                        <p:cTn id="89" dur="1" fill="hold">
                                          <p:stCondLst>
                                            <p:cond delay="999"/>
                                          </p:stCondLst>
                                        </p:cTn>
                                        <p:tgtEl>
                                          <p:spTgt spid="77844"/>
                                        </p:tgtEl>
                                        <p:attrNameLst>
                                          <p:attrName>style.visibility</p:attrName>
                                        </p:attrNameLst>
                                      </p:cBhvr>
                                      <p:to>
                                        <p:strVal val="hidden"/>
                                      </p:to>
                                    </p:set>
                                  </p:childTnLst>
                                  <p:subTnLst>
                                    <p:audio>
                                      <p:cMediaNode>
                                        <p:cTn display="0" masterRel="sameClick">
                                          <p:stCondLst>
                                            <p:cond evt="begin" delay="0">
                                              <p:tn val="87"/>
                                            </p:cond>
                                          </p:stCondLst>
                                          <p:endCondLst>
                                            <p:cond evt="onStopAudio" delay="0">
                                              <p:tgtEl>
                                                <p:sldTgt/>
                                              </p:tgtEl>
                                            </p:cond>
                                          </p:endCondLst>
                                        </p:cTn>
                                        <p:tgtEl>
                                          <p:sndTgt r:embed="rId2" name="type.wav"/>
                                        </p:tgtEl>
                                      </p:cMediaNode>
                                    </p:audio>
                                  </p:subTnLst>
                                </p:cTn>
                              </p:par>
                              <p:par>
                                <p:cTn id="90" presetID="20" presetClass="entr" presetSubtype="0" fill="hold" nodeType="withEffect">
                                  <p:stCondLst>
                                    <p:cond delay="0"/>
                                  </p:stCondLst>
                                  <p:childTnLst>
                                    <p:set>
                                      <p:cBhvr>
                                        <p:cTn id="91" dur="1" fill="hold">
                                          <p:stCondLst>
                                            <p:cond delay="0"/>
                                          </p:stCondLst>
                                        </p:cTn>
                                        <p:tgtEl>
                                          <p:spTgt spid="77847"/>
                                        </p:tgtEl>
                                        <p:attrNameLst>
                                          <p:attrName>style.visibility</p:attrName>
                                        </p:attrNameLst>
                                      </p:cBhvr>
                                      <p:to>
                                        <p:strVal val="visible"/>
                                      </p:to>
                                    </p:set>
                                    <p:animEffect transition="in" filter="wedge">
                                      <p:cBhvr>
                                        <p:cTn id="92" dur="1000"/>
                                        <p:tgtEl>
                                          <p:spTgt spid="77847"/>
                                        </p:tgtEl>
                                      </p:cBhvr>
                                    </p:animEffect>
                                  </p:childTnLst>
                                </p:cTn>
                              </p:par>
                            </p:childTnLst>
                          </p:cTn>
                        </p:par>
                        <p:par>
                          <p:cTn id="93" fill="hold" nodeType="afterGroup">
                            <p:stCondLst>
                              <p:cond delay="7000"/>
                            </p:stCondLst>
                            <p:childTnLst>
                              <p:par>
                                <p:cTn id="94" presetID="9" presetClass="exit" presetSubtype="0" fill="hold" nodeType="afterEffect">
                                  <p:stCondLst>
                                    <p:cond delay="0"/>
                                  </p:stCondLst>
                                  <p:childTnLst>
                                    <p:animEffect transition="out" filter="dissolve">
                                      <p:cBhvr>
                                        <p:cTn id="95" dur="1000"/>
                                        <p:tgtEl>
                                          <p:spTgt spid="77847"/>
                                        </p:tgtEl>
                                      </p:cBhvr>
                                    </p:animEffect>
                                    <p:set>
                                      <p:cBhvr>
                                        <p:cTn id="96" dur="1" fill="hold">
                                          <p:stCondLst>
                                            <p:cond delay="999"/>
                                          </p:stCondLst>
                                        </p:cTn>
                                        <p:tgtEl>
                                          <p:spTgt spid="77847"/>
                                        </p:tgtEl>
                                        <p:attrNameLst>
                                          <p:attrName>style.visibility</p:attrName>
                                        </p:attrNameLst>
                                      </p:cBhvr>
                                      <p:to>
                                        <p:strVal val="hidden"/>
                                      </p:to>
                                    </p:set>
                                  </p:childTnLst>
                                  <p:subTnLst>
                                    <p:audio>
                                      <p:cMediaNode>
                                        <p:cTn display="0" masterRel="sameClick">
                                          <p:stCondLst>
                                            <p:cond evt="begin" delay="0">
                                              <p:tn val="94"/>
                                            </p:cond>
                                          </p:stCondLst>
                                          <p:endCondLst>
                                            <p:cond evt="onStopAudio" delay="0">
                                              <p:tgtEl>
                                                <p:sldTgt/>
                                              </p:tgtEl>
                                            </p:cond>
                                          </p:endCondLst>
                                        </p:cTn>
                                        <p:tgtEl>
                                          <p:sndTgt r:embed="rId2" name="type.wav"/>
                                        </p:tgtEl>
                                      </p:cMediaNode>
                                    </p:audio>
                                  </p:subTnLst>
                                </p:cTn>
                              </p:par>
                              <p:par>
                                <p:cTn id="97" presetID="20" presetClass="entr" presetSubtype="0" fill="hold" nodeType="withEffect">
                                  <p:stCondLst>
                                    <p:cond delay="0"/>
                                  </p:stCondLst>
                                  <p:childTnLst>
                                    <p:set>
                                      <p:cBhvr>
                                        <p:cTn id="98" dur="1" fill="hold">
                                          <p:stCondLst>
                                            <p:cond delay="0"/>
                                          </p:stCondLst>
                                        </p:cTn>
                                        <p:tgtEl>
                                          <p:spTgt spid="77850"/>
                                        </p:tgtEl>
                                        <p:attrNameLst>
                                          <p:attrName>style.visibility</p:attrName>
                                        </p:attrNameLst>
                                      </p:cBhvr>
                                      <p:to>
                                        <p:strVal val="visible"/>
                                      </p:to>
                                    </p:set>
                                    <p:animEffect transition="in" filter="wedge">
                                      <p:cBhvr>
                                        <p:cTn id="99" dur="1000"/>
                                        <p:tgtEl>
                                          <p:spTgt spid="77850"/>
                                        </p:tgtEl>
                                      </p:cBhvr>
                                    </p:animEffect>
                                  </p:childTnLst>
                                </p:cTn>
                              </p:par>
                            </p:childTnLst>
                          </p:cTn>
                        </p:par>
                        <p:par>
                          <p:cTn id="100" fill="hold" nodeType="afterGroup">
                            <p:stCondLst>
                              <p:cond delay="8000"/>
                            </p:stCondLst>
                            <p:childTnLst>
                              <p:par>
                                <p:cTn id="101" presetID="9" presetClass="exit" presetSubtype="0" fill="hold" nodeType="afterEffect">
                                  <p:stCondLst>
                                    <p:cond delay="0"/>
                                  </p:stCondLst>
                                  <p:childTnLst>
                                    <p:animEffect transition="out" filter="dissolve">
                                      <p:cBhvr>
                                        <p:cTn id="102" dur="1000"/>
                                        <p:tgtEl>
                                          <p:spTgt spid="77850"/>
                                        </p:tgtEl>
                                      </p:cBhvr>
                                    </p:animEffect>
                                    <p:set>
                                      <p:cBhvr>
                                        <p:cTn id="103" dur="1" fill="hold">
                                          <p:stCondLst>
                                            <p:cond delay="999"/>
                                          </p:stCondLst>
                                        </p:cTn>
                                        <p:tgtEl>
                                          <p:spTgt spid="77850"/>
                                        </p:tgtEl>
                                        <p:attrNameLst>
                                          <p:attrName>style.visibility</p:attrName>
                                        </p:attrNameLst>
                                      </p:cBhvr>
                                      <p:to>
                                        <p:strVal val="hidden"/>
                                      </p:to>
                                    </p:set>
                                  </p:childTnLst>
                                  <p:subTnLst>
                                    <p:audio>
                                      <p:cMediaNode>
                                        <p:cTn display="0" masterRel="sameClick">
                                          <p:stCondLst>
                                            <p:cond evt="begin" delay="0">
                                              <p:tn val="101"/>
                                            </p:cond>
                                          </p:stCondLst>
                                          <p:endCondLst>
                                            <p:cond evt="onStopAudio" delay="0">
                                              <p:tgtEl>
                                                <p:sldTgt/>
                                              </p:tgtEl>
                                            </p:cond>
                                          </p:endCondLst>
                                        </p:cTn>
                                        <p:tgtEl>
                                          <p:sndTgt r:embed="rId2" name="type.wav"/>
                                        </p:tgtEl>
                                      </p:cMediaNode>
                                    </p:audio>
                                  </p:subTnLst>
                                </p:cTn>
                              </p:par>
                              <p:par>
                                <p:cTn id="104" presetID="20" presetClass="entr" presetSubtype="0" fill="hold" nodeType="withEffect">
                                  <p:stCondLst>
                                    <p:cond delay="0"/>
                                  </p:stCondLst>
                                  <p:childTnLst>
                                    <p:set>
                                      <p:cBhvr>
                                        <p:cTn id="105" dur="1" fill="hold">
                                          <p:stCondLst>
                                            <p:cond delay="0"/>
                                          </p:stCondLst>
                                        </p:cTn>
                                        <p:tgtEl>
                                          <p:spTgt spid="77853"/>
                                        </p:tgtEl>
                                        <p:attrNameLst>
                                          <p:attrName>style.visibility</p:attrName>
                                        </p:attrNameLst>
                                      </p:cBhvr>
                                      <p:to>
                                        <p:strVal val="visible"/>
                                      </p:to>
                                    </p:set>
                                    <p:animEffect transition="in" filter="wedge">
                                      <p:cBhvr>
                                        <p:cTn id="106" dur="1000"/>
                                        <p:tgtEl>
                                          <p:spTgt spid="77853"/>
                                        </p:tgtEl>
                                      </p:cBhvr>
                                    </p:animEffect>
                                  </p:childTnLst>
                                </p:cTn>
                              </p:par>
                            </p:childTnLst>
                          </p:cTn>
                        </p:par>
                        <p:par>
                          <p:cTn id="107" fill="hold" nodeType="afterGroup">
                            <p:stCondLst>
                              <p:cond delay="9000"/>
                            </p:stCondLst>
                            <p:childTnLst>
                              <p:par>
                                <p:cTn id="108" presetID="9" presetClass="exit" presetSubtype="0" fill="hold" nodeType="afterEffect">
                                  <p:stCondLst>
                                    <p:cond delay="0"/>
                                  </p:stCondLst>
                                  <p:childTnLst>
                                    <p:animEffect transition="out" filter="dissolve">
                                      <p:cBhvr>
                                        <p:cTn id="109" dur="1000"/>
                                        <p:tgtEl>
                                          <p:spTgt spid="77853"/>
                                        </p:tgtEl>
                                      </p:cBhvr>
                                    </p:animEffect>
                                    <p:set>
                                      <p:cBhvr>
                                        <p:cTn id="110" dur="1" fill="hold">
                                          <p:stCondLst>
                                            <p:cond delay="999"/>
                                          </p:stCondLst>
                                        </p:cTn>
                                        <p:tgtEl>
                                          <p:spTgt spid="77853"/>
                                        </p:tgtEl>
                                        <p:attrNameLst>
                                          <p:attrName>style.visibility</p:attrName>
                                        </p:attrNameLst>
                                      </p:cBhvr>
                                      <p:to>
                                        <p:strVal val="hidden"/>
                                      </p:to>
                                    </p:set>
                                  </p:childTnLst>
                                  <p:subTnLst>
                                    <p:audio>
                                      <p:cMediaNode>
                                        <p:cTn display="0" masterRel="sameClick">
                                          <p:stCondLst>
                                            <p:cond evt="begin" delay="0">
                                              <p:tn val="108"/>
                                            </p:cond>
                                          </p:stCondLst>
                                          <p:endCondLst>
                                            <p:cond evt="onStopAudio" delay="0">
                                              <p:tgtEl>
                                                <p:sldTgt/>
                                              </p:tgtEl>
                                            </p:cond>
                                          </p:endCondLst>
                                        </p:cTn>
                                        <p:tgtEl>
                                          <p:sndTgt r:embed="rId2" name="type.wav"/>
                                        </p:tgtEl>
                                      </p:cMediaNode>
                                    </p:audio>
                                  </p:subTnLst>
                                </p:cTn>
                              </p:par>
                              <p:par>
                                <p:cTn id="111" presetID="20" presetClass="entr" presetSubtype="0" fill="hold" nodeType="withEffect">
                                  <p:stCondLst>
                                    <p:cond delay="0"/>
                                  </p:stCondLst>
                                  <p:childTnLst>
                                    <p:set>
                                      <p:cBhvr>
                                        <p:cTn id="112" dur="1" fill="hold">
                                          <p:stCondLst>
                                            <p:cond delay="0"/>
                                          </p:stCondLst>
                                        </p:cTn>
                                        <p:tgtEl>
                                          <p:spTgt spid="77856"/>
                                        </p:tgtEl>
                                        <p:attrNameLst>
                                          <p:attrName>style.visibility</p:attrName>
                                        </p:attrNameLst>
                                      </p:cBhvr>
                                      <p:to>
                                        <p:strVal val="visible"/>
                                      </p:to>
                                    </p:set>
                                    <p:animEffect transition="in" filter="wedge">
                                      <p:cBhvr>
                                        <p:cTn id="113" dur="1000"/>
                                        <p:tgtEl>
                                          <p:spTgt spid="77856"/>
                                        </p:tgtEl>
                                      </p:cBhvr>
                                    </p:animEffect>
                                  </p:childTnLst>
                                </p:cTn>
                              </p:par>
                            </p:childTnLst>
                          </p:cTn>
                        </p:par>
                        <p:par>
                          <p:cTn id="114" fill="hold" nodeType="afterGroup">
                            <p:stCondLst>
                              <p:cond delay="10000"/>
                            </p:stCondLst>
                            <p:childTnLst>
                              <p:par>
                                <p:cTn id="115" presetID="9" presetClass="exit" presetSubtype="0" fill="hold" nodeType="afterEffect">
                                  <p:stCondLst>
                                    <p:cond delay="0"/>
                                  </p:stCondLst>
                                  <p:childTnLst>
                                    <p:animEffect transition="out" filter="dissolve">
                                      <p:cBhvr>
                                        <p:cTn id="116" dur="1000"/>
                                        <p:tgtEl>
                                          <p:spTgt spid="77856"/>
                                        </p:tgtEl>
                                      </p:cBhvr>
                                    </p:animEffect>
                                    <p:set>
                                      <p:cBhvr>
                                        <p:cTn id="117" dur="1" fill="hold">
                                          <p:stCondLst>
                                            <p:cond delay="999"/>
                                          </p:stCondLst>
                                        </p:cTn>
                                        <p:tgtEl>
                                          <p:spTgt spid="77856"/>
                                        </p:tgtEl>
                                        <p:attrNameLst>
                                          <p:attrName>style.visibility</p:attrName>
                                        </p:attrNameLst>
                                      </p:cBhvr>
                                      <p:to>
                                        <p:strVal val="hidden"/>
                                      </p:to>
                                    </p:set>
                                  </p:childTnLst>
                                  <p:subTnLst>
                                    <p:audio>
                                      <p:cMediaNode>
                                        <p:cTn display="0" masterRel="sameClick">
                                          <p:stCondLst>
                                            <p:cond evt="begin" delay="0">
                                              <p:tn val="115"/>
                                            </p:cond>
                                          </p:stCondLst>
                                          <p:endCondLst>
                                            <p:cond evt="onStopAudio" delay="0">
                                              <p:tgtEl>
                                                <p:sldTgt/>
                                              </p:tgtEl>
                                            </p:cond>
                                          </p:endCondLst>
                                        </p:cTn>
                                        <p:tgtEl>
                                          <p:sndTgt r:embed="rId2" name="type.wav"/>
                                        </p:tgtEl>
                                      </p:cMediaNode>
                                    </p:audio>
                                  </p:subTnLst>
                                </p:cTn>
                              </p:par>
                              <p:par>
                                <p:cTn id="118" presetID="8" presetClass="exit" presetSubtype="16" fill="hold" grpId="1" nodeType="withEffect">
                                  <p:stCondLst>
                                    <p:cond delay="0"/>
                                  </p:stCondLst>
                                  <p:childTnLst>
                                    <p:animEffect transition="out" filter="diamond(in)">
                                      <p:cBhvr>
                                        <p:cTn id="119" dur="2000"/>
                                        <p:tgtEl>
                                          <p:spTgt spid="77828"/>
                                        </p:tgtEl>
                                      </p:cBhvr>
                                    </p:animEffect>
                                    <p:set>
                                      <p:cBhvr>
                                        <p:cTn id="120" dur="1" fill="hold">
                                          <p:stCondLst>
                                            <p:cond delay="1999"/>
                                          </p:stCondLst>
                                        </p:cTn>
                                        <p:tgtEl>
                                          <p:spTgt spid="77828"/>
                                        </p:tgtEl>
                                        <p:attrNameLst>
                                          <p:attrName>style.visibility</p:attrName>
                                        </p:attrNameLst>
                                      </p:cBhvr>
                                      <p:to>
                                        <p:strVal val="hidden"/>
                                      </p:to>
                                    </p:set>
                                  </p:childTnLst>
                                </p:cTn>
                              </p:par>
                              <p:par>
                                <p:cTn id="121" presetID="8" presetClass="exit" presetSubtype="16" fill="hold" nodeType="withEffect">
                                  <p:stCondLst>
                                    <p:cond delay="0"/>
                                  </p:stCondLst>
                                  <p:childTnLst>
                                    <p:animEffect transition="out" filter="diamond(in)">
                                      <p:cBhvr>
                                        <p:cTn id="122" dur="2000"/>
                                        <p:tgtEl>
                                          <p:spTgt spid="77829"/>
                                        </p:tgtEl>
                                      </p:cBhvr>
                                    </p:animEffect>
                                    <p:set>
                                      <p:cBhvr>
                                        <p:cTn id="123" dur="1" fill="hold">
                                          <p:stCondLst>
                                            <p:cond delay="1999"/>
                                          </p:stCondLst>
                                        </p:cTn>
                                        <p:tgtEl>
                                          <p:spTgt spid="77829"/>
                                        </p:tgtEl>
                                        <p:attrNameLst>
                                          <p:attrName>style.visibility</p:attrName>
                                        </p:attrNameLst>
                                      </p:cBhvr>
                                      <p:to>
                                        <p:strVal val="hidden"/>
                                      </p:to>
                                    </p:set>
                                  </p:childTnLst>
                                </p:cTn>
                              </p:par>
                              <p:par>
                                <p:cTn id="124" presetID="8" presetClass="exit" presetSubtype="16" fill="hold" nodeType="withEffect">
                                  <p:stCondLst>
                                    <p:cond delay="0"/>
                                  </p:stCondLst>
                                  <p:childTnLst>
                                    <p:animEffect transition="out" filter="diamond(in)">
                                      <p:cBhvr>
                                        <p:cTn id="125" dur="2000"/>
                                        <p:tgtEl>
                                          <p:spTgt spid="77832"/>
                                        </p:tgtEl>
                                      </p:cBhvr>
                                    </p:animEffect>
                                    <p:set>
                                      <p:cBhvr>
                                        <p:cTn id="126" dur="1" fill="hold">
                                          <p:stCondLst>
                                            <p:cond delay="1999"/>
                                          </p:stCondLst>
                                        </p:cTn>
                                        <p:tgtEl>
                                          <p:spTgt spid="77832"/>
                                        </p:tgtEl>
                                        <p:attrNameLst>
                                          <p:attrName>style.visibility</p:attrName>
                                        </p:attrNameLst>
                                      </p:cBhvr>
                                      <p:to>
                                        <p:strVal val="hidden"/>
                                      </p:to>
                                    </p:set>
                                  </p:childTnLst>
                                </p:cTn>
                              </p:par>
                              <p:par>
                                <p:cTn id="127" presetID="8" presetClass="exit" presetSubtype="16" fill="hold" nodeType="withEffect">
                                  <p:stCondLst>
                                    <p:cond delay="0"/>
                                  </p:stCondLst>
                                  <p:childTnLst>
                                    <p:animEffect transition="out" filter="diamond(in)">
                                      <p:cBhvr>
                                        <p:cTn id="128" dur="2000"/>
                                        <p:tgtEl>
                                          <p:spTgt spid="77835"/>
                                        </p:tgtEl>
                                      </p:cBhvr>
                                    </p:animEffect>
                                    <p:set>
                                      <p:cBhvr>
                                        <p:cTn id="129" dur="1" fill="hold">
                                          <p:stCondLst>
                                            <p:cond delay="1999"/>
                                          </p:stCondLst>
                                        </p:cTn>
                                        <p:tgtEl>
                                          <p:spTgt spid="77835"/>
                                        </p:tgtEl>
                                        <p:attrNameLst>
                                          <p:attrName>style.visibility</p:attrName>
                                        </p:attrNameLst>
                                      </p:cBhvr>
                                      <p:to>
                                        <p:strVal val="hidden"/>
                                      </p:to>
                                    </p:set>
                                  </p:childTnLst>
                                </p:cTn>
                              </p:par>
                              <p:par>
                                <p:cTn id="130" presetID="8" presetClass="exit" presetSubtype="16" fill="hold" nodeType="withEffect">
                                  <p:stCondLst>
                                    <p:cond delay="0"/>
                                  </p:stCondLst>
                                  <p:childTnLst>
                                    <p:animEffect transition="out" filter="diamond(in)">
                                      <p:cBhvr>
                                        <p:cTn id="131" dur="2000"/>
                                        <p:tgtEl>
                                          <p:spTgt spid="77838"/>
                                        </p:tgtEl>
                                      </p:cBhvr>
                                    </p:animEffect>
                                    <p:set>
                                      <p:cBhvr>
                                        <p:cTn id="132" dur="1" fill="hold">
                                          <p:stCondLst>
                                            <p:cond delay="1999"/>
                                          </p:stCondLst>
                                        </p:cTn>
                                        <p:tgtEl>
                                          <p:spTgt spid="77838"/>
                                        </p:tgtEl>
                                        <p:attrNameLst>
                                          <p:attrName>style.visibility</p:attrName>
                                        </p:attrNameLst>
                                      </p:cBhvr>
                                      <p:to>
                                        <p:strVal val="hidden"/>
                                      </p:to>
                                    </p:set>
                                  </p:childTnLst>
                                </p:cTn>
                              </p:par>
                              <p:par>
                                <p:cTn id="133" presetID="8" presetClass="exit" presetSubtype="16" fill="hold" nodeType="withEffect">
                                  <p:stCondLst>
                                    <p:cond delay="0"/>
                                  </p:stCondLst>
                                  <p:childTnLst>
                                    <p:animEffect transition="out" filter="diamond(in)">
                                      <p:cBhvr>
                                        <p:cTn id="134" dur="2000"/>
                                        <p:tgtEl>
                                          <p:spTgt spid="77841"/>
                                        </p:tgtEl>
                                      </p:cBhvr>
                                    </p:animEffect>
                                    <p:set>
                                      <p:cBhvr>
                                        <p:cTn id="135" dur="1" fill="hold">
                                          <p:stCondLst>
                                            <p:cond delay="1999"/>
                                          </p:stCondLst>
                                        </p:cTn>
                                        <p:tgtEl>
                                          <p:spTgt spid="77841"/>
                                        </p:tgtEl>
                                        <p:attrNameLst>
                                          <p:attrName>style.visibility</p:attrName>
                                        </p:attrNameLst>
                                      </p:cBhvr>
                                      <p:to>
                                        <p:strVal val="hidden"/>
                                      </p:to>
                                    </p:set>
                                  </p:childTnLst>
                                </p:cTn>
                              </p:par>
                              <p:par>
                                <p:cTn id="136" presetID="8" presetClass="exit" presetSubtype="16" fill="hold" nodeType="withEffect">
                                  <p:stCondLst>
                                    <p:cond delay="0"/>
                                  </p:stCondLst>
                                  <p:childTnLst>
                                    <p:animEffect transition="out" filter="diamond(in)">
                                      <p:cBhvr>
                                        <p:cTn id="137" dur="2000"/>
                                        <p:tgtEl>
                                          <p:spTgt spid="77844"/>
                                        </p:tgtEl>
                                      </p:cBhvr>
                                    </p:animEffect>
                                    <p:set>
                                      <p:cBhvr>
                                        <p:cTn id="138" dur="1" fill="hold">
                                          <p:stCondLst>
                                            <p:cond delay="1999"/>
                                          </p:stCondLst>
                                        </p:cTn>
                                        <p:tgtEl>
                                          <p:spTgt spid="77844"/>
                                        </p:tgtEl>
                                        <p:attrNameLst>
                                          <p:attrName>style.visibility</p:attrName>
                                        </p:attrNameLst>
                                      </p:cBhvr>
                                      <p:to>
                                        <p:strVal val="hidden"/>
                                      </p:to>
                                    </p:set>
                                  </p:childTnLst>
                                </p:cTn>
                              </p:par>
                              <p:par>
                                <p:cTn id="139" presetID="8" presetClass="exit" presetSubtype="16" fill="hold" nodeType="withEffect">
                                  <p:stCondLst>
                                    <p:cond delay="0"/>
                                  </p:stCondLst>
                                  <p:childTnLst>
                                    <p:animEffect transition="out" filter="diamond(in)">
                                      <p:cBhvr>
                                        <p:cTn id="140" dur="2000"/>
                                        <p:tgtEl>
                                          <p:spTgt spid="77847"/>
                                        </p:tgtEl>
                                      </p:cBhvr>
                                    </p:animEffect>
                                    <p:set>
                                      <p:cBhvr>
                                        <p:cTn id="141" dur="1" fill="hold">
                                          <p:stCondLst>
                                            <p:cond delay="1999"/>
                                          </p:stCondLst>
                                        </p:cTn>
                                        <p:tgtEl>
                                          <p:spTgt spid="77847"/>
                                        </p:tgtEl>
                                        <p:attrNameLst>
                                          <p:attrName>style.visibility</p:attrName>
                                        </p:attrNameLst>
                                      </p:cBhvr>
                                      <p:to>
                                        <p:strVal val="hidden"/>
                                      </p:to>
                                    </p:set>
                                  </p:childTnLst>
                                </p:cTn>
                              </p:par>
                              <p:par>
                                <p:cTn id="142" presetID="8" presetClass="exit" presetSubtype="16" fill="hold" nodeType="withEffect">
                                  <p:stCondLst>
                                    <p:cond delay="0"/>
                                  </p:stCondLst>
                                  <p:childTnLst>
                                    <p:animEffect transition="out" filter="diamond(in)">
                                      <p:cBhvr>
                                        <p:cTn id="143" dur="2000"/>
                                        <p:tgtEl>
                                          <p:spTgt spid="77850"/>
                                        </p:tgtEl>
                                      </p:cBhvr>
                                    </p:animEffect>
                                    <p:set>
                                      <p:cBhvr>
                                        <p:cTn id="144" dur="1" fill="hold">
                                          <p:stCondLst>
                                            <p:cond delay="1999"/>
                                          </p:stCondLst>
                                        </p:cTn>
                                        <p:tgtEl>
                                          <p:spTgt spid="77850"/>
                                        </p:tgtEl>
                                        <p:attrNameLst>
                                          <p:attrName>style.visibility</p:attrName>
                                        </p:attrNameLst>
                                      </p:cBhvr>
                                      <p:to>
                                        <p:strVal val="hidden"/>
                                      </p:to>
                                    </p:set>
                                  </p:childTnLst>
                                </p:cTn>
                              </p:par>
                              <p:par>
                                <p:cTn id="145" presetID="8" presetClass="exit" presetSubtype="16" fill="hold" nodeType="withEffect">
                                  <p:stCondLst>
                                    <p:cond delay="0"/>
                                  </p:stCondLst>
                                  <p:childTnLst>
                                    <p:animEffect transition="out" filter="diamond(in)">
                                      <p:cBhvr>
                                        <p:cTn id="146" dur="2000"/>
                                        <p:tgtEl>
                                          <p:spTgt spid="77853"/>
                                        </p:tgtEl>
                                      </p:cBhvr>
                                    </p:animEffect>
                                    <p:set>
                                      <p:cBhvr>
                                        <p:cTn id="147" dur="1" fill="hold">
                                          <p:stCondLst>
                                            <p:cond delay="1999"/>
                                          </p:stCondLst>
                                        </p:cTn>
                                        <p:tgtEl>
                                          <p:spTgt spid="77853"/>
                                        </p:tgtEl>
                                        <p:attrNameLst>
                                          <p:attrName>style.visibility</p:attrName>
                                        </p:attrNameLst>
                                      </p:cBhvr>
                                      <p:to>
                                        <p:strVal val="hidden"/>
                                      </p:to>
                                    </p:set>
                                  </p:childTnLst>
                                </p:cTn>
                              </p:par>
                              <p:par>
                                <p:cTn id="148" presetID="8" presetClass="exit" presetSubtype="16" fill="hold" nodeType="withEffect">
                                  <p:stCondLst>
                                    <p:cond delay="0"/>
                                  </p:stCondLst>
                                  <p:childTnLst>
                                    <p:animEffect transition="out" filter="diamond(in)">
                                      <p:cBhvr>
                                        <p:cTn id="149" dur="2000"/>
                                        <p:tgtEl>
                                          <p:spTgt spid="77856"/>
                                        </p:tgtEl>
                                      </p:cBhvr>
                                    </p:animEffect>
                                    <p:set>
                                      <p:cBhvr>
                                        <p:cTn id="150" dur="1" fill="hold">
                                          <p:stCondLst>
                                            <p:cond delay="1999"/>
                                          </p:stCondLst>
                                        </p:cTn>
                                        <p:tgtEl>
                                          <p:spTgt spid="77856"/>
                                        </p:tgtEl>
                                        <p:attrNameLst>
                                          <p:attrName>style.visibility</p:attrName>
                                        </p:attrNameLst>
                                      </p:cBhvr>
                                      <p:to>
                                        <p:strVal val="hidden"/>
                                      </p:to>
                                    </p:set>
                                  </p:childTnLst>
                                </p:cTn>
                              </p:par>
                              <p:par>
                                <p:cTn id="151" presetID="8" presetClass="exit" presetSubtype="16" fill="hold" nodeType="withEffect">
                                  <p:stCondLst>
                                    <p:cond delay="0"/>
                                  </p:stCondLst>
                                  <p:childTnLst>
                                    <p:animEffect transition="out" filter="diamond(in)">
                                      <p:cBhvr>
                                        <p:cTn id="152" dur="2000"/>
                                        <p:tgtEl>
                                          <p:spTgt spid="77859"/>
                                        </p:tgtEl>
                                      </p:cBhvr>
                                    </p:animEffect>
                                    <p:set>
                                      <p:cBhvr>
                                        <p:cTn id="153" dur="1" fill="hold">
                                          <p:stCondLst>
                                            <p:cond delay="1999"/>
                                          </p:stCondLst>
                                        </p:cTn>
                                        <p:tgtEl>
                                          <p:spTgt spid="77859"/>
                                        </p:tgtEl>
                                        <p:attrNameLst>
                                          <p:attrName>style.visibility</p:attrName>
                                        </p:attrNameLst>
                                      </p:cBhvr>
                                      <p:to>
                                        <p:strVal val="hidden"/>
                                      </p:to>
                                    </p:set>
                                  </p:childTnLst>
                                  <p:subTnLst>
                                    <p:audio>
                                      <p:cMediaNode>
                                        <p:cTn display="0" masterRel="sameClick">
                                          <p:stCondLst>
                                            <p:cond evt="begin" delay="0">
                                              <p:tn val="151"/>
                                            </p:cond>
                                          </p:stCondLst>
                                          <p:endCondLst>
                                            <p:cond evt="onStopAudio" delay="0">
                                              <p:tgtEl>
                                                <p:sldTgt/>
                                              </p:tgtEl>
                                            </p:cond>
                                          </p:endCondLst>
                                        </p:cTn>
                                        <p:tgtEl>
                                          <p:sndTgt r:embed="rId3" name="chimes.wav"/>
                                        </p:tgtEl>
                                      </p:cMediaNode>
                                    </p:audio>
                                  </p:subTnLst>
                                </p:cTn>
                              </p:par>
                            </p:childTnLst>
                          </p:cTn>
                        </p:par>
                      </p:childTnLst>
                    </p:cTn>
                  </p:par>
                  <p:par>
                    <p:cTn id="154" fill="hold" nodeType="clickPar">
                      <p:stCondLst>
                        <p:cond delay="indefinite"/>
                      </p:stCondLst>
                      <p:childTnLst>
                        <p:par>
                          <p:cTn id="155" fill="hold" nodeType="withGroup">
                            <p:stCondLst>
                              <p:cond delay="0"/>
                            </p:stCondLst>
                            <p:childTnLst>
                              <p:par>
                                <p:cTn id="156" presetID="4" presetClass="entr" presetSubtype="16" fill="hold" grpId="0" nodeType="clickEffect">
                                  <p:stCondLst>
                                    <p:cond delay="0"/>
                                  </p:stCondLst>
                                  <p:childTnLst>
                                    <p:set>
                                      <p:cBhvr>
                                        <p:cTn id="157" dur="1" fill="hold">
                                          <p:stCondLst>
                                            <p:cond delay="0"/>
                                          </p:stCondLst>
                                        </p:cTn>
                                        <p:tgtEl>
                                          <p:spTgt spid="77827"/>
                                        </p:tgtEl>
                                        <p:attrNameLst>
                                          <p:attrName>style.visibility</p:attrName>
                                        </p:attrNameLst>
                                      </p:cBhvr>
                                      <p:to>
                                        <p:strVal val="visible"/>
                                      </p:to>
                                    </p:set>
                                    <p:animEffect transition="in" filter="box(in)">
                                      <p:cBhvr>
                                        <p:cTn id="158" dur="500"/>
                                        <p:tgtEl>
                                          <p:spTgt spid="77827"/>
                                        </p:tgtEl>
                                      </p:cBhvr>
                                    </p:animEffect>
                                  </p:childTnLst>
                                  <p:subTnLst>
                                    <p:audio>
                                      <p:cMediaNode>
                                        <p:cTn display="0" masterRel="sameClick">
                                          <p:stCondLst>
                                            <p:cond evt="begin" delay="0">
                                              <p:tn val="156"/>
                                            </p:cond>
                                          </p:stCondLst>
                                          <p:endCondLst>
                                            <p:cond evt="onStopAudio" delay="0">
                                              <p:tgtEl>
                                                <p:sldTgt/>
                                              </p:tgtEl>
                                            </p:cond>
                                          </p:endCondLst>
                                        </p:cTn>
                                        <p:tgtEl>
                                          <p:sndTgt r:embed="rId4"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animBg="1"/>
      <p:bldP spid="77828" grpId="0" animBg="1"/>
      <p:bldP spid="77828"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ext Box 2"/>
          <p:cNvSpPr txBox="1">
            <a:spLocks noChangeArrowheads="1"/>
          </p:cNvSpPr>
          <p:nvPr/>
        </p:nvSpPr>
        <p:spPr bwMode="auto">
          <a:xfrm>
            <a:off x="457200" y="1524000"/>
            <a:ext cx="8610600" cy="350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7663" indent="-347663" eaLnBrk="0" hangingPunct="0">
              <a:tabLst>
                <a:tab pos="347663" algn="l"/>
              </a:tabLst>
              <a:defRPr sz="3200">
                <a:solidFill>
                  <a:schemeClr val="tx1"/>
                </a:solidFill>
                <a:latin typeface="Times New Roman" pitchFamily="18" charset="0"/>
              </a:defRPr>
            </a:lvl1pPr>
            <a:lvl2pPr marL="742950" indent="-285750" eaLnBrk="0" hangingPunct="0">
              <a:tabLst>
                <a:tab pos="347663" algn="l"/>
              </a:tabLst>
              <a:defRPr sz="3200">
                <a:solidFill>
                  <a:schemeClr val="tx1"/>
                </a:solidFill>
                <a:latin typeface="Times New Roman" pitchFamily="18" charset="0"/>
              </a:defRPr>
            </a:lvl2pPr>
            <a:lvl3pPr marL="1143000" indent="-228600" eaLnBrk="0" hangingPunct="0">
              <a:tabLst>
                <a:tab pos="347663" algn="l"/>
              </a:tabLst>
              <a:defRPr sz="3200">
                <a:solidFill>
                  <a:schemeClr val="tx1"/>
                </a:solidFill>
                <a:latin typeface="Times New Roman" pitchFamily="18" charset="0"/>
              </a:defRPr>
            </a:lvl3pPr>
            <a:lvl4pPr marL="1600200" indent="-228600" eaLnBrk="0" hangingPunct="0">
              <a:tabLst>
                <a:tab pos="347663" algn="l"/>
              </a:tabLst>
              <a:defRPr sz="3200">
                <a:solidFill>
                  <a:schemeClr val="tx1"/>
                </a:solidFill>
                <a:latin typeface="Times New Roman" pitchFamily="18" charset="0"/>
              </a:defRPr>
            </a:lvl4pPr>
            <a:lvl5pPr marL="2057400" indent="-228600" eaLnBrk="0" hangingPunct="0">
              <a:tabLst>
                <a:tab pos="347663" algn="l"/>
              </a:tabLst>
              <a:defRPr sz="3200">
                <a:solidFill>
                  <a:schemeClr val="tx1"/>
                </a:solidFill>
                <a:latin typeface="Times New Roman" pitchFamily="18" charset="0"/>
              </a:defRPr>
            </a:lvl5pPr>
            <a:lvl6pPr marL="2514600" indent="-228600" eaLnBrk="0" fontAlgn="base" hangingPunct="0">
              <a:spcBef>
                <a:spcPct val="0"/>
              </a:spcBef>
              <a:spcAft>
                <a:spcPct val="0"/>
              </a:spcAft>
              <a:tabLst>
                <a:tab pos="347663" algn="l"/>
              </a:tabLst>
              <a:defRPr sz="3200">
                <a:solidFill>
                  <a:schemeClr val="tx1"/>
                </a:solidFill>
                <a:latin typeface="Times New Roman" pitchFamily="18" charset="0"/>
              </a:defRPr>
            </a:lvl6pPr>
            <a:lvl7pPr marL="2971800" indent="-228600" eaLnBrk="0" fontAlgn="base" hangingPunct="0">
              <a:spcBef>
                <a:spcPct val="0"/>
              </a:spcBef>
              <a:spcAft>
                <a:spcPct val="0"/>
              </a:spcAft>
              <a:tabLst>
                <a:tab pos="347663" algn="l"/>
              </a:tabLst>
              <a:defRPr sz="3200">
                <a:solidFill>
                  <a:schemeClr val="tx1"/>
                </a:solidFill>
                <a:latin typeface="Times New Roman" pitchFamily="18" charset="0"/>
              </a:defRPr>
            </a:lvl7pPr>
            <a:lvl8pPr marL="3429000" indent="-228600" eaLnBrk="0" fontAlgn="base" hangingPunct="0">
              <a:spcBef>
                <a:spcPct val="0"/>
              </a:spcBef>
              <a:spcAft>
                <a:spcPct val="0"/>
              </a:spcAft>
              <a:tabLst>
                <a:tab pos="347663" algn="l"/>
              </a:tabLst>
              <a:defRPr sz="3200">
                <a:solidFill>
                  <a:schemeClr val="tx1"/>
                </a:solidFill>
                <a:latin typeface="Times New Roman" pitchFamily="18" charset="0"/>
              </a:defRPr>
            </a:lvl8pPr>
            <a:lvl9pPr marL="3886200" indent="-228600" eaLnBrk="0" fontAlgn="base" hangingPunct="0">
              <a:spcBef>
                <a:spcPct val="0"/>
              </a:spcBef>
              <a:spcAft>
                <a:spcPct val="0"/>
              </a:spcAft>
              <a:tabLst>
                <a:tab pos="347663" algn="l"/>
              </a:tabLst>
              <a:defRPr sz="3200">
                <a:solidFill>
                  <a:schemeClr val="tx1"/>
                </a:solidFill>
                <a:latin typeface="Times New Roman" pitchFamily="18" charset="0"/>
              </a:defRPr>
            </a:lvl9pPr>
          </a:lstStyle>
          <a:p>
            <a:pPr eaLnBrk="1" hangingPunct="1"/>
            <a:r>
              <a:rPr lang="en-US" b="1" dirty="0">
                <a:latin typeface="VNI-Times" pitchFamily="2" charset="0"/>
              </a:rPr>
              <a:t>	</a:t>
            </a:r>
            <a:r>
              <a:rPr lang="en-US" b="1" dirty="0" err="1"/>
              <a:t>Câu</a:t>
            </a:r>
            <a:r>
              <a:rPr lang="en-US" b="1" dirty="0"/>
              <a:t> 2</a:t>
            </a:r>
            <a:r>
              <a:rPr lang="en-US" dirty="0"/>
              <a:t>: </a:t>
            </a:r>
            <a:r>
              <a:rPr lang="en-US" dirty="0" err="1"/>
              <a:t>Ánh</a:t>
            </a:r>
            <a:r>
              <a:rPr lang="en-US" dirty="0"/>
              <a:t> </a:t>
            </a:r>
            <a:r>
              <a:rPr lang="en-US" dirty="0" err="1"/>
              <a:t>sáng</a:t>
            </a:r>
            <a:r>
              <a:rPr lang="en-US" dirty="0"/>
              <a:t> </a:t>
            </a:r>
            <a:r>
              <a:rPr lang="en-US" dirty="0" err="1"/>
              <a:t>màu</a:t>
            </a:r>
            <a:r>
              <a:rPr lang="en-US" dirty="0"/>
              <a:t> </a:t>
            </a:r>
            <a:r>
              <a:rPr lang="en-US" dirty="0" err="1"/>
              <a:t>vàng</a:t>
            </a:r>
            <a:r>
              <a:rPr lang="en-US" dirty="0"/>
              <a:t> </a:t>
            </a:r>
            <a:r>
              <a:rPr lang="en-US" dirty="0" err="1"/>
              <a:t>của</a:t>
            </a:r>
            <a:r>
              <a:rPr lang="en-US" dirty="0"/>
              <a:t> </a:t>
            </a:r>
            <a:r>
              <a:rPr lang="en-US" dirty="0" err="1"/>
              <a:t>đèn</a:t>
            </a:r>
            <a:r>
              <a:rPr lang="en-US" dirty="0"/>
              <a:t> </a:t>
            </a:r>
            <a:r>
              <a:rPr lang="en-US" dirty="0" err="1"/>
              <a:t>natri</a:t>
            </a:r>
            <a:r>
              <a:rPr lang="en-US" dirty="0"/>
              <a:t> </a:t>
            </a:r>
            <a:r>
              <a:rPr lang="en-US" dirty="0" err="1"/>
              <a:t>có</a:t>
            </a:r>
            <a:r>
              <a:rPr lang="en-US" dirty="0"/>
              <a:t> </a:t>
            </a:r>
            <a:r>
              <a:rPr lang="en-US" dirty="0" err="1"/>
              <a:t>bước</a:t>
            </a:r>
            <a:r>
              <a:rPr lang="en-US" dirty="0"/>
              <a:t> </a:t>
            </a:r>
            <a:r>
              <a:rPr lang="en-US" dirty="0" err="1"/>
              <a:t>sóng</a:t>
            </a:r>
            <a:r>
              <a:rPr lang="en-US" dirty="0"/>
              <a:t> </a:t>
            </a:r>
            <a:r>
              <a:rPr lang="el-GR" dirty="0">
                <a:cs typeface="Times New Roman" pitchFamily="18" charset="0"/>
              </a:rPr>
              <a:t>λ</a:t>
            </a:r>
            <a:r>
              <a:rPr lang="en-US" dirty="0">
                <a:cs typeface="Times New Roman" pitchFamily="18" charset="0"/>
              </a:rPr>
              <a:t> </a:t>
            </a:r>
            <a:r>
              <a:rPr lang="en-US" dirty="0" err="1">
                <a:cs typeface="Times New Roman" pitchFamily="18" charset="0"/>
              </a:rPr>
              <a:t>bằng</a:t>
            </a:r>
            <a:endParaRPr lang="el-GR" dirty="0">
              <a:cs typeface="Times New Roman" pitchFamily="18" charset="0"/>
            </a:endParaRPr>
          </a:p>
          <a:p>
            <a:pPr eaLnBrk="1" hangingPunct="1"/>
            <a:r>
              <a:rPr lang="en-US" dirty="0">
                <a:latin typeface="VNI-Times" pitchFamily="2" charset="0"/>
              </a:rPr>
              <a:t>	A.  </a:t>
            </a:r>
            <a:r>
              <a:rPr lang="en-US" dirty="0"/>
              <a:t>0,589 pm</a:t>
            </a:r>
            <a:endParaRPr lang="en-US" dirty="0">
              <a:latin typeface="VNI-Times" pitchFamily="2" charset="0"/>
            </a:endParaRPr>
          </a:p>
          <a:p>
            <a:pPr eaLnBrk="1" hangingPunct="1"/>
            <a:r>
              <a:rPr lang="en-US" dirty="0">
                <a:latin typeface="VNI-Times" pitchFamily="2" charset="0"/>
              </a:rPr>
              <a:t>	B.  </a:t>
            </a:r>
            <a:r>
              <a:rPr lang="en-US" dirty="0"/>
              <a:t>0,589 nm</a:t>
            </a:r>
          </a:p>
          <a:p>
            <a:pPr eaLnBrk="1" hangingPunct="1"/>
            <a:r>
              <a:rPr lang="en-US" dirty="0">
                <a:latin typeface="VNI-Times" pitchFamily="2" charset="0"/>
              </a:rPr>
              <a:t>	C.  0,589 </a:t>
            </a:r>
            <a:r>
              <a:rPr lang="el-GR" dirty="0"/>
              <a:t>μ</a:t>
            </a:r>
            <a:r>
              <a:rPr lang="en-US" dirty="0"/>
              <a:t>m</a:t>
            </a:r>
            <a:endParaRPr lang="en-US" dirty="0">
              <a:latin typeface="VNI-Times" pitchFamily="2" charset="0"/>
            </a:endParaRPr>
          </a:p>
          <a:p>
            <a:pPr eaLnBrk="1" hangingPunct="1"/>
            <a:r>
              <a:rPr lang="en-US" dirty="0">
                <a:latin typeface="VNI-Times" pitchFamily="2" charset="0"/>
              </a:rPr>
              <a:t>	D. </a:t>
            </a:r>
            <a:r>
              <a:rPr lang="en-US" dirty="0"/>
              <a:t>0,589 mm</a:t>
            </a:r>
          </a:p>
          <a:p>
            <a:pPr eaLnBrk="1" hangingPunct="1"/>
            <a:endParaRPr lang="en-US" dirty="0">
              <a:latin typeface="VNI-Times" pitchFamily="2" charset="0"/>
            </a:endParaRPr>
          </a:p>
        </p:txBody>
      </p:sp>
      <p:sp>
        <p:nvSpPr>
          <p:cNvPr id="182275" name="Oval 3"/>
          <p:cNvSpPr>
            <a:spLocks noChangeArrowheads="1"/>
          </p:cNvSpPr>
          <p:nvPr/>
        </p:nvSpPr>
        <p:spPr bwMode="auto">
          <a:xfrm>
            <a:off x="870239" y="3519055"/>
            <a:ext cx="457200" cy="457200"/>
          </a:xfrm>
          <a:prstGeom prst="ellipse">
            <a:avLst/>
          </a:prstGeom>
          <a:noFill/>
          <a:ln w="38100" cap="sq">
            <a:solidFill>
              <a:srgbClr val="9933FF"/>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76" name="Oval 4"/>
          <p:cNvSpPr>
            <a:spLocks noChangeArrowheads="1"/>
          </p:cNvSpPr>
          <p:nvPr/>
        </p:nvSpPr>
        <p:spPr bwMode="auto">
          <a:xfrm>
            <a:off x="7010400" y="4819650"/>
            <a:ext cx="1676400" cy="1676400"/>
          </a:xfrm>
          <a:prstGeom prst="ellipse">
            <a:avLst/>
          </a:prstGeom>
          <a:solidFill>
            <a:srgbClr val="00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2277" name="Group 5"/>
          <p:cNvGrpSpPr>
            <a:grpSpLocks/>
          </p:cNvGrpSpPr>
          <p:nvPr/>
        </p:nvGrpSpPr>
        <p:grpSpPr bwMode="auto">
          <a:xfrm>
            <a:off x="7239000" y="5048250"/>
            <a:ext cx="1219200" cy="1219200"/>
            <a:chOff x="1680" y="672"/>
            <a:chExt cx="768" cy="768"/>
          </a:xfrm>
        </p:grpSpPr>
        <p:sp>
          <p:nvSpPr>
            <p:cNvPr id="30759" name="Oval 6"/>
            <p:cNvSpPr>
              <a:spLocks noChangeArrowheads="1"/>
            </p:cNvSpPr>
            <p:nvPr/>
          </p:nvSpPr>
          <p:spPr bwMode="auto">
            <a:xfrm>
              <a:off x="1680" y="672"/>
              <a:ext cx="768" cy="76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60" name="WordArt 7"/>
            <p:cNvSpPr>
              <a:spLocks noChangeArrowheads="1" noChangeShapeType="1" noTextEdit="1"/>
            </p:cNvSpPr>
            <p:nvPr/>
          </p:nvSpPr>
          <p:spPr bwMode="auto">
            <a:xfrm>
              <a:off x="1824" y="768"/>
              <a:ext cx="420" cy="528"/>
            </a:xfrm>
            <a:prstGeom prst="rect">
              <a:avLst/>
            </a:prstGeom>
          </p:spPr>
          <p:txBody>
            <a:bodyPr wrap="none" fromWordArt="1">
              <a:prstTxWarp prst="textPlain">
                <a:avLst>
                  <a:gd name="adj" fmla="val 50000"/>
                </a:avLst>
              </a:prstTxWarp>
            </a:bodyPr>
            <a:lstStyle/>
            <a:p>
              <a:pPr algn="ctr"/>
              <a:r>
                <a:rPr lang="en-US" sz="9600" kern="10">
                  <a:ln w="9525">
                    <a:solidFill>
                      <a:srgbClr val="000000"/>
                    </a:solidFill>
                    <a:round/>
                    <a:headEnd/>
                    <a:tailEnd/>
                  </a:ln>
                  <a:solidFill>
                    <a:srgbClr val="FFFFFF"/>
                  </a:solidFill>
                  <a:latin typeface="VNI-Heather"/>
                </a:rPr>
                <a:t>1</a:t>
              </a:r>
            </a:p>
          </p:txBody>
        </p:sp>
      </p:grpSp>
      <p:grpSp>
        <p:nvGrpSpPr>
          <p:cNvPr id="182280" name="Group 8"/>
          <p:cNvGrpSpPr>
            <a:grpSpLocks/>
          </p:cNvGrpSpPr>
          <p:nvPr/>
        </p:nvGrpSpPr>
        <p:grpSpPr bwMode="auto">
          <a:xfrm>
            <a:off x="7239000" y="5048250"/>
            <a:ext cx="1219200" cy="1219200"/>
            <a:chOff x="3216" y="2976"/>
            <a:chExt cx="768" cy="768"/>
          </a:xfrm>
        </p:grpSpPr>
        <p:sp>
          <p:nvSpPr>
            <p:cNvPr id="30757" name="Oval 9"/>
            <p:cNvSpPr>
              <a:spLocks noChangeArrowheads="1"/>
            </p:cNvSpPr>
            <p:nvPr/>
          </p:nvSpPr>
          <p:spPr bwMode="auto">
            <a:xfrm>
              <a:off x="3216" y="2976"/>
              <a:ext cx="768" cy="768"/>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8" name="WordArt 10"/>
            <p:cNvSpPr>
              <a:spLocks noChangeArrowheads="1" noChangeShapeType="1" noTextEdit="1"/>
            </p:cNvSpPr>
            <p:nvPr/>
          </p:nvSpPr>
          <p:spPr bwMode="auto">
            <a:xfrm>
              <a:off x="3360" y="3072"/>
              <a:ext cx="432" cy="528"/>
            </a:xfrm>
            <a:prstGeom prst="rect">
              <a:avLst/>
            </a:prstGeom>
          </p:spPr>
          <p:txBody>
            <a:bodyPr wrap="none" fromWordArt="1">
              <a:prstTxWarp prst="textPlain">
                <a:avLst>
                  <a:gd name="adj" fmla="val 50000"/>
                </a:avLst>
              </a:prstTxWarp>
            </a:bodyPr>
            <a:lstStyle/>
            <a:p>
              <a:pPr algn="ctr"/>
              <a:r>
                <a:rPr lang="en-US" sz="4400" kern="10">
                  <a:ln w="9525">
                    <a:solidFill>
                      <a:srgbClr val="000000"/>
                    </a:solidFill>
                    <a:round/>
                    <a:headEnd/>
                    <a:tailEnd/>
                  </a:ln>
                  <a:solidFill>
                    <a:srgbClr val="FFFFFF"/>
                  </a:solidFill>
                  <a:latin typeface="VNI-Heather"/>
                </a:rPr>
                <a:t>2</a:t>
              </a:r>
            </a:p>
          </p:txBody>
        </p:sp>
      </p:grpSp>
      <p:grpSp>
        <p:nvGrpSpPr>
          <p:cNvPr id="182283" name="Group 11"/>
          <p:cNvGrpSpPr>
            <a:grpSpLocks/>
          </p:cNvGrpSpPr>
          <p:nvPr/>
        </p:nvGrpSpPr>
        <p:grpSpPr bwMode="auto">
          <a:xfrm>
            <a:off x="7239000" y="5048250"/>
            <a:ext cx="1219200" cy="1219200"/>
            <a:chOff x="4704" y="624"/>
            <a:chExt cx="768" cy="768"/>
          </a:xfrm>
        </p:grpSpPr>
        <p:sp>
          <p:nvSpPr>
            <p:cNvPr id="30755" name="Oval 12"/>
            <p:cNvSpPr>
              <a:spLocks noChangeArrowheads="1"/>
            </p:cNvSpPr>
            <p:nvPr/>
          </p:nvSpPr>
          <p:spPr bwMode="auto">
            <a:xfrm>
              <a:off x="4704" y="624"/>
              <a:ext cx="768" cy="76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6" name="WordArt 13"/>
            <p:cNvSpPr>
              <a:spLocks noChangeArrowheads="1" noChangeShapeType="1" noTextEdit="1"/>
            </p:cNvSpPr>
            <p:nvPr/>
          </p:nvSpPr>
          <p:spPr bwMode="auto">
            <a:xfrm>
              <a:off x="4848" y="720"/>
              <a:ext cx="480" cy="52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VNI-Heather"/>
                </a:rPr>
                <a:t>3</a:t>
              </a:r>
            </a:p>
          </p:txBody>
        </p:sp>
      </p:grpSp>
      <p:grpSp>
        <p:nvGrpSpPr>
          <p:cNvPr id="182286" name="Group 14"/>
          <p:cNvGrpSpPr>
            <a:grpSpLocks/>
          </p:cNvGrpSpPr>
          <p:nvPr/>
        </p:nvGrpSpPr>
        <p:grpSpPr bwMode="auto">
          <a:xfrm>
            <a:off x="7239000" y="5048250"/>
            <a:ext cx="1219200" cy="1219200"/>
            <a:chOff x="2400" y="2304"/>
            <a:chExt cx="768" cy="768"/>
          </a:xfrm>
        </p:grpSpPr>
        <p:sp>
          <p:nvSpPr>
            <p:cNvPr id="30753" name="Oval 15"/>
            <p:cNvSpPr>
              <a:spLocks noChangeArrowheads="1"/>
            </p:cNvSpPr>
            <p:nvPr/>
          </p:nvSpPr>
          <p:spPr bwMode="auto">
            <a:xfrm>
              <a:off x="2400" y="2304"/>
              <a:ext cx="768" cy="768"/>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4" name="WordArt 16"/>
            <p:cNvSpPr>
              <a:spLocks noChangeArrowheads="1" noChangeShapeType="1" noTextEdit="1"/>
            </p:cNvSpPr>
            <p:nvPr/>
          </p:nvSpPr>
          <p:spPr bwMode="auto">
            <a:xfrm>
              <a:off x="2496" y="2400"/>
              <a:ext cx="480" cy="561"/>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VNI-Heather"/>
                </a:rPr>
                <a:t>4</a:t>
              </a:r>
            </a:p>
          </p:txBody>
        </p:sp>
      </p:grpSp>
      <p:grpSp>
        <p:nvGrpSpPr>
          <p:cNvPr id="182289" name="Group 17"/>
          <p:cNvGrpSpPr>
            <a:grpSpLocks/>
          </p:cNvGrpSpPr>
          <p:nvPr/>
        </p:nvGrpSpPr>
        <p:grpSpPr bwMode="auto">
          <a:xfrm>
            <a:off x="7239000" y="5048250"/>
            <a:ext cx="1219200" cy="1219200"/>
            <a:chOff x="1968" y="1536"/>
            <a:chExt cx="768" cy="768"/>
          </a:xfrm>
        </p:grpSpPr>
        <p:sp>
          <p:nvSpPr>
            <p:cNvPr id="30751" name="Oval 18"/>
            <p:cNvSpPr>
              <a:spLocks noChangeArrowheads="1"/>
            </p:cNvSpPr>
            <p:nvPr/>
          </p:nvSpPr>
          <p:spPr bwMode="auto">
            <a:xfrm>
              <a:off x="1968" y="1536"/>
              <a:ext cx="768" cy="768"/>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2" name="WordArt 19"/>
            <p:cNvSpPr>
              <a:spLocks noChangeArrowheads="1" noChangeShapeType="1" noTextEdit="1"/>
            </p:cNvSpPr>
            <p:nvPr/>
          </p:nvSpPr>
          <p:spPr bwMode="auto">
            <a:xfrm>
              <a:off x="2160" y="1632"/>
              <a:ext cx="423" cy="5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VNI-Heather"/>
                </a:rPr>
                <a:t>5</a:t>
              </a:r>
            </a:p>
          </p:txBody>
        </p:sp>
      </p:grpSp>
      <p:grpSp>
        <p:nvGrpSpPr>
          <p:cNvPr id="182292" name="Group 20"/>
          <p:cNvGrpSpPr>
            <a:grpSpLocks/>
          </p:cNvGrpSpPr>
          <p:nvPr/>
        </p:nvGrpSpPr>
        <p:grpSpPr bwMode="auto">
          <a:xfrm>
            <a:off x="7239000" y="5048250"/>
            <a:ext cx="1219200" cy="1219200"/>
            <a:chOff x="2208" y="1968"/>
            <a:chExt cx="768" cy="768"/>
          </a:xfrm>
        </p:grpSpPr>
        <p:sp>
          <p:nvSpPr>
            <p:cNvPr id="30749" name="Oval 21"/>
            <p:cNvSpPr>
              <a:spLocks noChangeArrowheads="1"/>
            </p:cNvSpPr>
            <p:nvPr/>
          </p:nvSpPr>
          <p:spPr bwMode="auto">
            <a:xfrm>
              <a:off x="2208" y="1968"/>
              <a:ext cx="768" cy="768"/>
            </a:xfrm>
            <a:prstGeom prst="ellipse">
              <a:avLst/>
            </a:prstGeom>
            <a:solidFill>
              <a:srgbClr val="6600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0" name="WordArt 22"/>
            <p:cNvSpPr>
              <a:spLocks noChangeArrowheads="1" noChangeShapeType="1" noTextEdit="1"/>
            </p:cNvSpPr>
            <p:nvPr/>
          </p:nvSpPr>
          <p:spPr bwMode="auto">
            <a:xfrm>
              <a:off x="2352" y="2064"/>
              <a:ext cx="432" cy="5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VNI-Heather"/>
                </a:rPr>
                <a:t>6</a:t>
              </a:r>
            </a:p>
          </p:txBody>
        </p:sp>
      </p:grpSp>
      <p:grpSp>
        <p:nvGrpSpPr>
          <p:cNvPr id="182295" name="Group 23"/>
          <p:cNvGrpSpPr>
            <a:grpSpLocks/>
          </p:cNvGrpSpPr>
          <p:nvPr/>
        </p:nvGrpSpPr>
        <p:grpSpPr bwMode="auto">
          <a:xfrm>
            <a:off x="7239000" y="5048250"/>
            <a:ext cx="1219200" cy="1219200"/>
            <a:chOff x="3072" y="1632"/>
            <a:chExt cx="768" cy="768"/>
          </a:xfrm>
        </p:grpSpPr>
        <p:sp>
          <p:nvSpPr>
            <p:cNvPr id="30747" name="Oval 24"/>
            <p:cNvSpPr>
              <a:spLocks noChangeArrowheads="1"/>
            </p:cNvSpPr>
            <p:nvPr/>
          </p:nvSpPr>
          <p:spPr bwMode="auto">
            <a:xfrm>
              <a:off x="3072" y="1632"/>
              <a:ext cx="768" cy="76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48" name="WordArt 25"/>
            <p:cNvSpPr>
              <a:spLocks noChangeArrowheads="1" noChangeShapeType="1" noTextEdit="1"/>
            </p:cNvSpPr>
            <p:nvPr/>
          </p:nvSpPr>
          <p:spPr bwMode="auto">
            <a:xfrm>
              <a:off x="3264" y="1776"/>
              <a:ext cx="432" cy="52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VNI-Heather"/>
                </a:rPr>
                <a:t>7</a:t>
              </a:r>
            </a:p>
          </p:txBody>
        </p:sp>
      </p:grpSp>
      <p:grpSp>
        <p:nvGrpSpPr>
          <p:cNvPr id="182298" name="Group 26"/>
          <p:cNvGrpSpPr>
            <a:grpSpLocks/>
          </p:cNvGrpSpPr>
          <p:nvPr/>
        </p:nvGrpSpPr>
        <p:grpSpPr bwMode="auto">
          <a:xfrm>
            <a:off x="7239000" y="5048250"/>
            <a:ext cx="1219200" cy="1219200"/>
            <a:chOff x="2400" y="768"/>
            <a:chExt cx="768" cy="768"/>
          </a:xfrm>
        </p:grpSpPr>
        <p:sp>
          <p:nvSpPr>
            <p:cNvPr id="30745" name="Oval 27"/>
            <p:cNvSpPr>
              <a:spLocks noChangeArrowheads="1"/>
            </p:cNvSpPr>
            <p:nvPr/>
          </p:nvSpPr>
          <p:spPr bwMode="auto">
            <a:xfrm>
              <a:off x="2400" y="768"/>
              <a:ext cx="768" cy="768"/>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46" name="WordArt 28"/>
            <p:cNvSpPr>
              <a:spLocks noChangeArrowheads="1" noChangeShapeType="1" noTextEdit="1"/>
            </p:cNvSpPr>
            <p:nvPr/>
          </p:nvSpPr>
          <p:spPr bwMode="auto">
            <a:xfrm>
              <a:off x="2592" y="864"/>
              <a:ext cx="432" cy="5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VNI-Heather"/>
                </a:rPr>
                <a:t>8</a:t>
              </a:r>
            </a:p>
          </p:txBody>
        </p:sp>
      </p:grpSp>
      <p:grpSp>
        <p:nvGrpSpPr>
          <p:cNvPr id="182301" name="Group 29"/>
          <p:cNvGrpSpPr>
            <a:grpSpLocks/>
          </p:cNvGrpSpPr>
          <p:nvPr/>
        </p:nvGrpSpPr>
        <p:grpSpPr bwMode="auto">
          <a:xfrm>
            <a:off x="7239000" y="5048250"/>
            <a:ext cx="1219200" cy="1219200"/>
            <a:chOff x="4128" y="1968"/>
            <a:chExt cx="768" cy="768"/>
          </a:xfrm>
        </p:grpSpPr>
        <p:sp>
          <p:nvSpPr>
            <p:cNvPr id="30743" name="Oval 30"/>
            <p:cNvSpPr>
              <a:spLocks noChangeArrowheads="1"/>
            </p:cNvSpPr>
            <p:nvPr/>
          </p:nvSpPr>
          <p:spPr bwMode="auto">
            <a:xfrm>
              <a:off x="4128" y="1968"/>
              <a:ext cx="768" cy="768"/>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44" name="WordArt 31"/>
            <p:cNvSpPr>
              <a:spLocks noChangeArrowheads="1" noChangeShapeType="1" noTextEdit="1"/>
            </p:cNvSpPr>
            <p:nvPr/>
          </p:nvSpPr>
          <p:spPr bwMode="auto">
            <a:xfrm>
              <a:off x="4272" y="2112"/>
              <a:ext cx="480" cy="52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VNI-Heather"/>
                </a:rPr>
                <a:t>9</a:t>
              </a:r>
            </a:p>
          </p:txBody>
        </p:sp>
      </p:grpSp>
      <p:grpSp>
        <p:nvGrpSpPr>
          <p:cNvPr id="182304" name="Group 32"/>
          <p:cNvGrpSpPr>
            <a:grpSpLocks/>
          </p:cNvGrpSpPr>
          <p:nvPr/>
        </p:nvGrpSpPr>
        <p:grpSpPr bwMode="auto">
          <a:xfrm>
            <a:off x="7239000" y="5048250"/>
            <a:ext cx="1219200" cy="1219200"/>
            <a:chOff x="4464" y="1008"/>
            <a:chExt cx="768" cy="768"/>
          </a:xfrm>
        </p:grpSpPr>
        <p:sp>
          <p:nvSpPr>
            <p:cNvPr id="30741" name="Oval 33"/>
            <p:cNvSpPr>
              <a:spLocks noChangeArrowheads="1"/>
            </p:cNvSpPr>
            <p:nvPr/>
          </p:nvSpPr>
          <p:spPr bwMode="auto">
            <a:xfrm>
              <a:off x="4464" y="1008"/>
              <a:ext cx="768" cy="76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42" name="WordArt 34"/>
            <p:cNvSpPr>
              <a:spLocks noChangeArrowheads="1" noChangeShapeType="1" noTextEdit="1"/>
            </p:cNvSpPr>
            <p:nvPr/>
          </p:nvSpPr>
          <p:spPr bwMode="auto">
            <a:xfrm>
              <a:off x="4512" y="1152"/>
              <a:ext cx="624" cy="444"/>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VNI-Heather"/>
                </a:rPr>
                <a:t>10</a:t>
              </a:r>
            </a:p>
          </p:txBody>
        </p:sp>
      </p:grpSp>
      <p:grpSp>
        <p:nvGrpSpPr>
          <p:cNvPr id="182307" name="Group 35"/>
          <p:cNvGrpSpPr>
            <a:grpSpLocks/>
          </p:cNvGrpSpPr>
          <p:nvPr/>
        </p:nvGrpSpPr>
        <p:grpSpPr bwMode="auto">
          <a:xfrm>
            <a:off x="7239000" y="5048250"/>
            <a:ext cx="1219200" cy="1219200"/>
            <a:chOff x="4800" y="2592"/>
            <a:chExt cx="768" cy="768"/>
          </a:xfrm>
        </p:grpSpPr>
        <p:sp>
          <p:nvSpPr>
            <p:cNvPr id="30739" name="Oval 36"/>
            <p:cNvSpPr>
              <a:spLocks noChangeArrowheads="1"/>
            </p:cNvSpPr>
            <p:nvPr/>
          </p:nvSpPr>
          <p:spPr bwMode="auto">
            <a:xfrm>
              <a:off x="4800" y="2592"/>
              <a:ext cx="768" cy="768"/>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40" name="WordArt 37"/>
            <p:cNvSpPr>
              <a:spLocks noChangeArrowheads="1" noChangeShapeType="1" noTextEdit="1"/>
            </p:cNvSpPr>
            <p:nvPr/>
          </p:nvSpPr>
          <p:spPr bwMode="auto">
            <a:xfrm>
              <a:off x="4896" y="2688"/>
              <a:ext cx="528" cy="54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VNI-Heather"/>
                </a:rPr>
                <a:t>0</a:t>
              </a:r>
            </a:p>
          </p:txBody>
        </p:sp>
      </p:grpSp>
      <p:sp>
        <p:nvSpPr>
          <p:cNvPr id="30736" name="Text Box 38"/>
          <p:cNvSpPr txBox="1">
            <a:spLocks noChangeArrowheads="1"/>
          </p:cNvSpPr>
          <p:nvPr/>
        </p:nvSpPr>
        <p:spPr bwMode="auto">
          <a:xfrm>
            <a:off x="0" y="64770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spcBef>
                <a:spcPct val="50000"/>
              </a:spcBef>
            </a:pPr>
            <a:endParaRPr lang="en-US" sz="1800">
              <a:latin typeface="Tahoma" pitchFamily="34" charset="0"/>
            </a:endParaRPr>
          </a:p>
        </p:txBody>
      </p:sp>
      <p:sp>
        <p:nvSpPr>
          <p:cNvPr id="41" name="Text Placeholder 1"/>
          <p:cNvSpPr txBox="1">
            <a:spLocks/>
          </p:cNvSpPr>
          <p:nvPr/>
        </p:nvSpPr>
        <p:spPr>
          <a:xfrm>
            <a:off x="2226252" y="304800"/>
            <a:ext cx="7010400" cy="750889"/>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r>
              <a:rPr lang="en-US" sz="3600" b="1" dirty="0" err="1" smtClean="0">
                <a:solidFill>
                  <a:srgbClr val="C00000"/>
                </a:solidFill>
                <a:latin typeface="Times New Roman" pitchFamily="18" charset="0"/>
                <a:cs typeface="Times New Roman" pitchFamily="18" charset="0"/>
              </a:rPr>
              <a:t>Bài</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tập</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củng</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cố</a:t>
            </a:r>
            <a:endParaRPr lang="en-US" sz="36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241852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1">
                                            <p:txEl>
                                              <p:pRg st="0" end="0"/>
                                            </p:txEl>
                                          </p:spTgt>
                                        </p:tgtEl>
                                        <p:attrNameLst>
                                          <p:attrName>r</p:attrName>
                                        </p:attrNameLst>
                                      </p:cBhvr>
                                    </p:animRot>
                                    <p:animRot by="-240000">
                                      <p:cBhvr>
                                        <p:cTn id="7" dur="200" fill="hold">
                                          <p:stCondLst>
                                            <p:cond delay="200"/>
                                          </p:stCondLst>
                                        </p:cTn>
                                        <p:tgtEl>
                                          <p:spTgt spid="41">
                                            <p:txEl>
                                              <p:pRg st="0" end="0"/>
                                            </p:txEl>
                                          </p:spTgt>
                                        </p:tgtEl>
                                        <p:attrNameLst>
                                          <p:attrName>r</p:attrName>
                                        </p:attrNameLst>
                                      </p:cBhvr>
                                    </p:animRot>
                                    <p:animRot by="240000">
                                      <p:cBhvr>
                                        <p:cTn id="8" dur="200" fill="hold">
                                          <p:stCondLst>
                                            <p:cond delay="400"/>
                                          </p:stCondLst>
                                        </p:cTn>
                                        <p:tgtEl>
                                          <p:spTgt spid="41">
                                            <p:txEl>
                                              <p:pRg st="0" end="0"/>
                                            </p:txEl>
                                          </p:spTgt>
                                        </p:tgtEl>
                                        <p:attrNameLst>
                                          <p:attrName>r</p:attrName>
                                        </p:attrNameLst>
                                      </p:cBhvr>
                                    </p:animRot>
                                    <p:animRot by="-240000">
                                      <p:cBhvr>
                                        <p:cTn id="9" dur="200" fill="hold">
                                          <p:stCondLst>
                                            <p:cond delay="600"/>
                                          </p:stCondLst>
                                        </p:cTn>
                                        <p:tgtEl>
                                          <p:spTgt spid="41">
                                            <p:txEl>
                                              <p:pRg st="0" end="0"/>
                                            </p:txEl>
                                          </p:spTgt>
                                        </p:tgtEl>
                                        <p:attrNameLst>
                                          <p:attrName>r</p:attrName>
                                        </p:attrNameLst>
                                      </p:cBhvr>
                                    </p:animRot>
                                    <p:animRot by="120000">
                                      <p:cBhvr>
                                        <p:cTn id="10" dur="200" fill="hold">
                                          <p:stCondLst>
                                            <p:cond delay="800"/>
                                          </p:stCondLst>
                                        </p:cTn>
                                        <p:tgtEl>
                                          <p:spTgt spid="41">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82274">
                                            <p:txEl>
                                              <p:pRg st="0" end="0"/>
                                            </p:txEl>
                                          </p:spTgt>
                                        </p:tgtEl>
                                        <p:attrNameLst>
                                          <p:attrName>style.visibility</p:attrName>
                                        </p:attrNameLst>
                                      </p:cBhvr>
                                      <p:to>
                                        <p:strVal val="visible"/>
                                      </p:to>
                                    </p:set>
                                    <p:animEffect transition="in" filter="randombar(horizontal)">
                                      <p:cBhvr>
                                        <p:cTn id="15" dur="500"/>
                                        <p:tgtEl>
                                          <p:spTgt spid="182274">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4" presetClass="entr" presetSubtype="10" fill="hold" nodeType="clickEffect">
                                  <p:stCondLst>
                                    <p:cond delay="0"/>
                                  </p:stCondLst>
                                  <p:childTnLst>
                                    <p:set>
                                      <p:cBhvr>
                                        <p:cTn id="19" dur="1" fill="hold">
                                          <p:stCondLst>
                                            <p:cond delay="0"/>
                                          </p:stCondLst>
                                        </p:cTn>
                                        <p:tgtEl>
                                          <p:spTgt spid="182274">
                                            <p:txEl>
                                              <p:pRg st="1" end="1"/>
                                            </p:txEl>
                                          </p:spTgt>
                                        </p:tgtEl>
                                        <p:attrNameLst>
                                          <p:attrName>style.visibility</p:attrName>
                                        </p:attrNameLst>
                                      </p:cBhvr>
                                      <p:to>
                                        <p:strVal val="visible"/>
                                      </p:to>
                                    </p:set>
                                    <p:animEffect transition="in" filter="randombar(horizontal)">
                                      <p:cBhvr>
                                        <p:cTn id="20" dur="500"/>
                                        <p:tgtEl>
                                          <p:spTgt spid="182274">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4" presetClass="entr" presetSubtype="10" fill="hold" nodeType="clickEffect">
                                  <p:stCondLst>
                                    <p:cond delay="0"/>
                                  </p:stCondLst>
                                  <p:childTnLst>
                                    <p:set>
                                      <p:cBhvr>
                                        <p:cTn id="24" dur="1" fill="hold">
                                          <p:stCondLst>
                                            <p:cond delay="0"/>
                                          </p:stCondLst>
                                        </p:cTn>
                                        <p:tgtEl>
                                          <p:spTgt spid="182274">
                                            <p:txEl>
                                              <p:pRg st="2" end="2"/>
                                            </p:txEl>
                                          </p:spTgt>
                                        </p:tgtEl>
                                        <p:attrNameLst>
                                          <p:attrName>style.visibility</p:attrName>
                                        </p:attrNameLst>
                                      </p:cBhvr>
                                      <p:to>
                                        <p:strVal val="visible"/>
                                      </p:to>
                                    </p:set>
                                    <p:animEffect transition="in" filter="randombar(horizontal)">
                                      <p:cBhvr>
                                        <p:cTn id="25" dur="500"/>
                                        <p:tgtEl>
                                          <p:spTgt spid="182274">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4" presetClass="entr" presetSubtype="10" fill="hold" nodeType="clickEffect">
                                  <p:stCondLst>
                                    <p:cond delay="0"/>
                                  </p:stCondLst>
                                  <p:childTnLst>
                                    <p:set>
                                      <p:cBhvr>
                                        <p:cTn id="29" dur="1" fill="hold">
                                          <p:stCondLst>
                                            <p:cond delay="0"/>
                                          </p:stCondLst>
                                        </p:cTn>
                                        <p:tgtEl>
                                          <p:spTgt spid="182274">
                                            <p:txEl>
                                              <p:pRg st="3" end="3"/>
                                            </p:txEl>
                                          </p:spTgt>
                                        </p:tgtEl>
                                        <p:attrNameLst>
                                          <p:attrName>style.visibility</p:attrName>
                                        </p:attrNameLst>
                                      </p:cBhvr>
                                      <p:to>
                                        <p:strVal val="visible"/>
                                      </p:to>
                                    </p:set>
                                    <p:animEffect transition="in" filter="randombar(horizontal)">
                                      <p:cBhvr>
                                        <p:cTn id="30" dur="500"/>
                                        <p:tgtEl>
                                          <p:spTgt spid="182274">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4" presetClass="entr" presetSubtype="10" fill="hold" nodeType="clickEffect">
                                  <p:stCondLst>
                                    <p:cond delay="0"/>
                                  </p:stCondLst>
                                  <p:childTnLst>
                                    <p:set>
                                      <p:cBhvr>
                                        <p:cTn id="34" dur="1" fill="hold">
                                          <p:stCondLst>
                                            <p:cond delay="0"/>
                                          </p:stCondLst>
                                        </p:cTn>
                                        <p:tgtEl>
                                          <p:spTgt spid="182274">
                                            <p:txEl>
                                              <p:pRg st="4" end="4"/>
                                            </p:txEl>
                                          </p:spTgt>
                                        </p:tgtEl>
                                        <p:attrNameLst>
                                          <p:attrName>style.visibility</p:attrName>
                                        </p:attrNameLst>
                                      </p:cBhvr>
                                      <p:to>
                                        <p:strVal val="visible"/>
                                      </p:to>
                                    </p:set>
                                    <p:animEffect transition="in" filter="randombar(horizontal)">
                                      <p:cBhvr>
                                        <p:cTn id="35" dur="500"/>
                                        <p:tgtEl>
                                          <p:spTgt spid="182274">
                                            <p:txEl>
                                              <p:pRg st="4" end="4"/>
                                            </p:txEl>
                                          </p:spTgt>
                                        </p:tgtEl>
                                      </p:cBhvr>
                                    </p:animEffect>
                                  </p:childTnLst>
                                </p:cTn>
                              </p:par>
                            </p:childTnLst>
                          </p:cTn>
                        </p:par>
                        <p:par>
                          <p:cTn id="36" fill="hold" nodeType="afterGroup">
                            <p:stCondLst>
                              <p:cond delay="500"/>
                            </p:stCondLst>
                            <p:childTnLst>
                              <p:par>
                                <p:cTn id="37" presetID="9" presetClass="entr" presetSubtype="0" fill="hold" grpId="0" nodeType="afterEffect">
                                  <p:stCondLst>
                                    <p:cond delay="0"/>
                                  </p:stCondLst>
                                  <p:childTnLst>
                                    <p:set>
                                      <p:cBhvr>
                                        <p:cTn id="38" dur="1" fill="hold">
                                          <p:stCondLst>
                                            <p:cond delay="0"/>
                                          </p:stCondLst>
                                        </p:cTn>
                                        <p:tgtEl>
                                          <p:spTgt spid="182276"/>
                                        </p:tgtEl>
                                        <p:attrNameLst>
                                          <p:attrName>style.visibility</p:attrName>
                                        </p:attrNameLst>
                                      </p:cBhvr>
                                      <p:to>
                                        <p:strVal val="visible"/>
                                      </p:to>
                                    </p:set>
                                    <p:animEffect transition="in" filter="dissolve">
                                      <p:cBhvr>
                                        <p:cTn id="39" dur="500"/>
                                        <p:tgtEl>
                                          <p:spTgt spid="182276"/>
                                        </p:tgtEl>
                                      </p:cBhvr>
                                    </p:animEffect>
                                  </p:childTnLst>
                                </p:cTn>
                              </p:par>
                              <p:par>
                                <p:cTn id="40" presetID="20" presetClass="entr" presetSubtype="0" fill="hold" nodeType="withEffect">
                                  <p:stCondLst>
                                    <p:cond delay="0"/>
                                  </p:stCondLst>
                                  <p:childTnLst>
                                    <p:set>
                                      <p:cBhvr>
                                        <p:cTn id="41" dur="1" fill="hold">
                                          <p:stCondLst>
                                            <p:cond delay="0"/>
                                          </p:stCondLst>
                                        </p:cTn>
                                        <p:tgtEl>
                                          <p:spTgt spid="182307"/>
                                        </p:tgtEl>
                                        <p:attrNameLst>
                                          <p:attrName>style.visibility</p:attrName>
                                        </p:attrNameLst>
                                      </p:cBhvr>
                                      <p:to>
                                        <p:strVal val="visible"/>
                                      </p:to>
                                    </p:set>
                                    <p:animEffect transition="in" filter="wedge">
                                      <p:cBhvr>
                                        <p:cTn id="42" dur="1000"/>
                                        <p:tgtEl>
                                          <p:spTgt spid="18230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xit" presetSubtype="0" fill="hold" nodeType="clickEffect">
                                  <p:stCondLst>
                                    <p:cond delay="0"/>
                                  </p:stCondLst>
                                  <p:childTnLst>
                                    <p:animEffect transition="out" filter="dissolve">
                                      <p:cBhvr>
                                        <p:cTn id="46" dur="500"/>
                                        <p:tgtEl>
                                          <p:spTgt spid="182307"/>
                                        </p:tgtEl>
                                      </p:cBhvr>
                                    </p:animEffect>
                                    <p:set>
                                      <p:cBhvr>
                                        <p:cTn id="47" dur="1" fill="hold">
                                          <p:stCondLst>
                                            <p:cond delay="499"/>
                                          </p:stCondLst>
                                        </p:cTn>
                                        <p:tgtEl>
                                          <p:spTgt spid="182307"/>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2" name="type.wav"/>
                                        </p:tgtEl>
                                      </p:cMediaNode>
                                    </p:audio>
                                  </p:subTnLst>
                                </p:cTn>
                              </p:par>
                              <p:par>
                                <p:cTn id="48" presetID="20" presetClass="entr" presetSubtype="0" fill="hold" nodeType="withEffect">
                                  <p:stCondLst>
                                    <p:cond delay="0"/>
                                  </p:stCondLst>
                                  <p:childTnLst>
                                    <p:set>
                                      <p:cBhvr>
                                        <p:cTn id="49" dur="1" fill="hold">
                                          <p:stCondLst>
                                            <p:cond delay="0"/>
                                          </p:stCondLst>
                                        </p:cTn>
                                        <p:tgtEl>
                                          <p:spTgt spid="182277"/>
                                        </p:tgtEl>
                                        <p:attrNameLst>
                                          <p:attrName>style.visibility</p:attrName>
                                        </p:attrNameLst>
                                      </p:cBhvr>
                                      <p:to>
                                        <p:strVal val="visible"/>
                                      </p:to>
                                    </p:set>
                                    <p:animEffect transition="in" filter="wedge">
                                      <p:cBhvr>
                                        <p:cTn id="50" dur="1000"/>
                                        <p:tgtEl>
                                          <p:spTgt spid="182277"/>
                                        </p:tgtEl>
                                      </p:cBhvr>
                                    </p:animEffect>
                                  </p:childTnLst>
                                </p:cTn>
                              </p:par>
                            </p:childTnLst>
                          </p:cTn>
                        </p:par>
                        <p:par>
                          <p:cTn id="51" fill="hold" nodeType="afterGroup">
                            <p:stCondLst>
                              <p:cond delay="1000"/>
                            </p:stCondLst>
                            <p:childTnLst>
                              <p:par>
                                <p:cTn id="52" presetID="9" presetClass="exit" presetSubtype="0" fill="hold" nodeType="afterEffect">
                                  <p:stCondLst>
                                    <p:cond delay="0"/>
                                  </p:stCondLst>
                                  <p:childTnLst>
                                    <p:animEffect transition="out" filter="dissolve">
                                      <p:cBhvr>
                                        <p:cTn id="53" dur="1000"/>
                                        <p:tgtEl>
                                          <p:spTgt spid="182277"/>
                                        </p:tgtEl>
                                      </p:cBhvr>
                                    </p:animEffect>
                                    <p:set>
                                      <p:cBhvr>
                                        <p:cTn id="54" dur="1" fill="hold">
                                          <p:stCondLst>
                                            <p:cond delay="999"/>
                                          </p:stCondLst>
                                        </p:cTn>
                                        <p:tgtEl>
                                          <p:spTgt spid="182277"/>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2" name="type.wav"/>
                                        </p:tgtEl>
                                      </p:cMediaNode>
                                    </p:audio>
                                  </p:subTnLst>
                                </p:cTn>
                              </p:par>
                              <p:par>
                                <p:cTn id="55" presetID="20" presetClass="entr" presetSubtype="0" fill="hold" nodeType="withEffect">
                                  <p:stCondLst>
                                    <p:cond delay="0"/>
                                  </p:stCondLst>
                                  <p:childTnLst>
                                    <p:set>
                                      <p:cBhvr>
                                        <p:cTn id="56" dur="1" fill="hold">
                                          <p:stCondLst>
                                            <p:cond delay="0"/>
                                          </p:stCondLst>
                                        </p:cTn>
                                        <p:tgtEl>
                                          <p:spTgt spid="182280"/>
                                        </p:tgtEl>
                                        <p:attrNameLst>
                                          <p:attrName>style.visibility</p:attrName>
                                        </p:attrNameLst>
                                      </p:cBhvr>
                                      <p:to>
                                        <p:strVal val="visible"/>
                                      </p:to>
                                    </p:set>
                                    <p:animEffect transition="in" filter="wedge">
                                      <p:cBhvr>
                                        <p:cTn id="57" dur="1000"/>
                                        <p:tgtEl>
                                          <p:spTgt spid="182280"/>
                                        </p:tgtEl>
                                      </p:cBhvr>
                                    </p:animEffect>
                                  </p:childTnLst>
                                </p:cTn>
                              </p:par>
                            </p:childTnLst>
                          </p:cTn>
                        </p:par>
                        <p:par>
                          <p:cTn id="58" fill="hold" nodeType="afterGroup">
                            <p:stCondLst>
                              <p:cond delay="2000"/>
                            </p:stCondLst>
                            <p:childTnLst>
                              <p:par>
                                <p:cTn id="59" presetID="9" presetClass="exit" presetSubtype="0" fill="hold" nodeType="afterEffect">
                                  <p:stCondLst>
                                    <p:cond delay="0"/>
                                  </p:stCondLst>
                                  <p:childTnLst>
                                    <p:animEffect transition="out" filter="dissolve">
                                      <p:cBhvr>
                                        <p:cTn id="60" dur="1000"/>
                                        <p:tgtEl>
                                          <p:spTgt spid="182280"/>
                                        </p:tgtEl>
                                      </p:cBhvr>
                                    </p:animEffect>
                                    <p:set>
                                      <p:cBhvr>
                                        <p:cTn id="61" dur="1" fill="hold">
                                          <p:stCondLst>
                                            <p:cond delay="999"/>
                                          </p:stCondLst>
                                        </p:cTn>
                                        <p:tgtEl>
                                          <p:spTgt spid="182280"/>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2" name="type.wav"/>
                                        </p:tgtEl>
                                      </p:cMediaNode>
                                    </p:audio>
                                  </p:subTnLst>
                                </p:cTn>
                              </p:par>
                              <p:par>
                                <p:cTn id="62" presetID="20" presetClass="entr" presetSubtype="0" fill="hold" nodeType="withEffect">
                                  <p:stCondLst>
                                    <p:cond delay="0"/>
                                  </p:stCondLst>
                                  <p:childTnLst>
                                    <p:set>
                                      <p:cBhvr>
                                        <p:cTn id="63" dur="1" fill="hold">
                                          <p:stCondLst>
                                            <p:cond delay="0"/>
                                          </p:stCondLst>
                                        </p:cTn>
                                        <p:tgtEl>
                                          <p:spTgt spid="182283"/>
                                        </p:tgtEl>
                                        <p:attrNameLst>
                                          <p:attrName>style.visibility</p:attrName>
                                        </p:attrNameLst>
                                      </p:cBhvr>
                                      <p:to>
                                        <p:strVal val="visible"/>
                                      </p:to>
                                    </p:set>
                                    <p:animEffect transition="in" filter="wedge">
                                      <p:cBhvr>
                                        <p:cTn id="64" dur="1000"/>
                                        <p:tgtEl>
                                          <p:spTgt spid="182283"/>
                                        </p:tgtEl>
                                      </p:cBhvr>
                                    </p:animEffect>
                                  </p:childTnLst>
                                </p:cTn>
                              </p:par>
                            </p:childTnLst>
                          </p:cTn>
                        </p:par>
                        <p:par>
                          <p:cTn id="65" fill="hold" nodeType="afterGroup">
                            <p:stCondLst>
                              <p:cond delay="3000"/>
                            </p:stCondLst>
                            <p:childTnLst>
                              <p:par>
                                <p:cTn id="66" presetID="9" presetClass="exit" presetSubtype="0" fill="hold" nodeType="afterEffect">
                                  <p:stCondLst>
                                    <p:cond delay="0"/>
                                  </p:stCondLst>
                                  <p:childTnLst>
                                    <p:animEffect transition="out" filter="dissolve">
                                      <p:cBhvr>
                                        <p:cTn id="67" dur="1000"/>
                                        <p:tgtEl>
                                          <p:spTgt spid="182283"/>
                                        </p:tgtEl>
                                      </p:cBhvr>
                                    </p:animEffect>
                                    <p:set>
                                      <p:cBhvr>
                                        <p:cTn id="68" dur="1" fill="hold">
                                          <p:stCondLst>
                                            <p:cond delay="999"/>
                                          </p:stCondLst>
                                        </p:cTn>
                                        <p:tgtEl>
                                          <p:spTgt spid="182283"/>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2" name="type.wav"/>
                                        </p:tgtEl>
                                      </p:cMediaNode>
                                    </p:audio>
                                  </p:subTnLst>
                                </p:cTn>
                              </p:par>
                              <p:par>
                                <p:cTn id="69" presetID="20" presetClass="entr" presetSubtype="0" fill="hold" nodeType="withEffect">
                                  <p:stCondLst>
                                    <p:cond delay="0"/>
                                  </p:stCondLst>
                                  <p:childTnLst>
                                    <p:set>
                                      <p:cBhvr>
                                        <p:cTn id="70" dur="1" fill="hold">
                                          <p:stCondLst>
                                            <p:cond delay="0"/>
                                          </p:stCondLst>
                                        </p:cTn>
                                        <p:tgtEl>
                                          <p:spTgt spid="182286"/>
                                        </p:tgtEl>
                                        <p:attrNameLst>
                                          <p:attrName>style.visibility</p:attrName>
                                        </p:attrNameLst>
                                      </p:cBhvr>
                                      <p:to>
                                        <p:strVal val="visible"/>
                                      </p:to>
                                    </p:set>
                                    <p:animEffect transition="in" filter="wedge">
                                      <p:cBhvr>
                                        <p:cTn id="71" dur="1000"/>
                                        <p:tgtEl>
                                          <p:spTgt spid="182286"/>
                                        </p:tgtEl>
                                      </p:cBhvr>
                                    </p:animEffect>
                                  </p:childTnLst>
                                </p:cTn>
                              </p:par>
                            </p:childTnLst>
                          </p:cTn>
                        </p:par>
                        <p:par>
                          <p:cTn id="72" fill="hold" nodeType="afterGroup">
                            <p:stCondLst>
                              <p:cond delay="4000"/>
                            </p:stCondLst>
                            <p:childTnLst>
                              <p:par>
                                <p:cTn id="73" presetID="9" presetClass="exit" presetSubtype="0" fill="hold" nodeType="afterEffect">
                                  <p:stCondLst>
                                    <p:cond delay="0"/>
                                  </p:stCondLst>
                                  <p:childTnLst>
                                    <p:animEffect transition="out" filter="dissolve">
                                      <p:cBhvr>
                                        <p:cTn id="74" dur="1000"/>
                                        <p:tgtEl>
                                          <p:spTgt spid="182286"/>
                                        </p:tgtEl>
                                      </p:cBhvr>
                                    </p:animEffect>
                                    <p:set>
                                      <p:cBhvr>
                                        <p:cTn id="75" dur="1" fill="hold">
                                          <p:stCondLst>
                                            <p:cond delay="999"/>
                                          </p:stCondLst>
                                        </p:cTn>
                                        <p:tgtEl>
                                          <p:spTgt spid="182286"/>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2" name="type.wav"/>
                                        </p:tgtEl>
                                      </p:cMediaNode>
                                    </p:audio>
                                  </p:subTnLst>
                                </p:cTn>
                              </p:par>
                              <p:par>
                                <p:cTn id="76" presetID="20" presetClass="entr" presetSubtype="0" fill="hold" nodeType="withEffect">
                                  <p:stCondLst>
                                    <p:cond delay="0"/>
                                  </p:stCondLst>
                                  <p:childTnLst>
                                    <p:set>
                                      <p:cBhvr>
                                        <p:cTn id="77" dur="1" fill="hold">
                                          <p:stCondLst>
                                            <p:cond delay="0"/>
                                          </p:stCondLst>
                                        </p:cTn>
                                        <p:tgtEl>
                                          <p:spTgt spid="182289"/>
                                        </p:tgtEl>
                                        <p:attrNameLst>
                                          <p:attrName>style.visibility</p:attrName>
                                        </p:attrNameLst>
                                      </p:cBhvr>
                                      <p:to>
                                        <p:strVal val="visible"/>
                                      </p:to>
                                    </p:set>
                                    <p:animEffect transition="in" filter="wedge">
                                      <p:cBhvr>
                                        <p:cTn id="78" dur="1000"/>
                                        <p:tgtEl>
                                          <p:spTgt spid="182289"/>
                                        </p:tgtEl>
                                      </p:cBhvr>
                                    </p:animEffect>
                                  </p:childTnLst>
                                </p:cTn>
                              </p:par>
                            </p:childTnLst>
                          </p:cTn>
                        </p:par>
                        <p:par>
                          <p:cTn id="79" fill="hold" nodeType="afterGroup">
                            <p:stCondLst>
                              <p:cond delay="5000"/>
                            </p:stCondLst>
                            <p:childTnLst>
                              <p:par>
                                <p:cTn id="80" presetID="9" presetClass="exit" presetSubtype="0" fill="hold" nodeType="afterEffect">
                                  <p:stCondLst>
                                    <p:cond delay="0"/>
                                  </p:stCondLst>
                                  <p:childTnLst>
                                    <p:animEffect transition="out" filter="dissolve">
                                      <p:cBhvr>
                                        <p:cTn id="81" dur="1000"/>
                                        <p:tgtEl>
                                          <p:spTgt spid="182289"/>
                                        </p:tgtEl>
                                      </p:cBhvr>
                                    </p:animEffect>
                                    <p:set>
                                      <p:cBhvr>
                                        <p:cTn id="82" dur="1" fill="hold">
                                          <p:stCondLst>
                                            <p:cond delay="999"/>
                                          </p:stCondLst>
                                        </p:cTn>
                                        <p:tgtEl>
                                          <p:spTgt spid="182289"/>
                                        </p:tgtEl>
                                        <p:attrNameLst>
                                          <p:attrName>style.visibility</p:attrName>
                                        </p:attrNameLst>
                                      </p:cBhvr>
                                      <p:to>
                                        <p:strVal val="hidden"/>
                                      </p:to>
                                    </p:set>
                                  </p:childTnLst>
                                  <p:subTnLst>
                                    <p:audio>
                                      <p:cMediaNode>
                                        <p:cTn display="0" masterRel="sameClick">
                                          <p:stCondLst>
                                            <p:cond evt="begin" delay="0">
                                              <p:tn val="80"/>
                                            </p:cond>
                                          </p:stCondLst>
                                          <p:endCondLst>
                                            <p:cond evt="onStopAudio" delay="0">
                                              <p:tgtEl>
                                                <p:sldTgt/>
                                              </p:tgtEl>
                                            </p:cond>
                                          </p:endCondLst>
                                        </p:cTn>
                                        <p:tgtEl>
                                          <p:sndTgt r:embed="rId2" name="type.wav"/>
                                        </p:tgtEl>
                                      </p:cMediaNode>
                                    </p:audio>
                                  </p:subTnLst>
                                </p:cTn>
                              </p:par>
                              <p:par>
                                <p:cTn id="83" presetID="20" presetClass="entr" presetSubtype="0" fill="hold" nodeType="withEffect">
                                  <p:stCondLst>
                                    <p:cond delay="0"/>
                                  </p:stCondLst>
                                  <p:childTnLst>
                                    <p:set>
                                      <p:cBhvr>
                                        <p:cTn id="84" dur="1" fill="hold">
                                          <p:stCondLst>
                                            <p:cond delay="0"/>
                                          </p:stCondLst>
                                        </p:cTn>
                                        <p:tgtEl>
                                          <p:spTgt spid="182292"/>
                                        </p:tgtEl>
                                        <p:attrNameLst>
                                          <p:attrName>style.visibility</p:attrName>
                                        </p:attrNameLst>
                                      </p:cBhvr>
                                      <p:to>
                                        <p:strVal val="visible"/>
                                      </p:to>
                                    </p:set>
                                    <p:animEffect transition="in" filter="wedge">
                                      <p:cBhvr>
                                        <p:cTn id="85" dur="1000"/>
                                        <p:tgtEl>
                                          <p:spTgt spid="182292"/>
                                        </p:tgtEl>
                                      </p:cBhvr>
                                    </p:animEffect>
                                  </p:childTnLst>
                                </p:cTn>
                              </p:par>
                            </p:childTnLst>
                          </p:cTn>
                        </p:par>
                        <p:par>
                          <p:cTn id="86" fill="hold" nodeType="afterGroup">
                            <p:stCondLst>
                              <p:cond delay="6000"/>
                            </p:stCondLst>
                            <p:childTnLst>
                              <p:par>
                                <p:cTn id="87" presetID="9" presetClass="exit" presetSubtype="0" fill="hold" nodeType="afterEffect">
                                  <p:stCondLst>
                                    <p:cond delay="0"/>
                                  </p:stCondLst>
                                  <p:childTnLst>
                                    <p:animEffect transition="out" filter="dissolve">
                                      <p:cBhvr>
                                        <p:cTn id="88" dur="1000"/>
                                        <p:tgtEl>
                                          <p:spTgt spid="182292"/>
                                        </p:tgtEl>
                                      </p:cBhvr>
                                    </p:animEffect>
                                    <p:set>
                                      <p:cBhvr>
                                        <p:cTn id="89" dur="1" fill="hold">
                                          <p:stCondLst>
                                            <p:cond delay="999"/>
                                          </p:stCondLst>
                                        </p:cTn>
                                        <p:tgtEl>
                                          <p:spTgt spid="182292"/>
                                        </p:tgtEl>
                                        <p:attrNameLst>
                                          <p:attrName>style.visibility</p:attrName>
                                        </p:attrNameLst>
                                      </p:cBhvr>
                                      <p:to>
                                        <p:strVal val="hidden"/>
                                      </p:to>
                                    </p:set>
                                  </p:childTnLst>
                                  <p:subTnLst>
                                    <p:audio>
                                      <p:cMediaNode>
                                        <p:cTn display="0" masterRel="sameClick">
                                          <p:stCondLst>
                                            <p:cond evt="begin" delay="0">
                                              <p:tn val="87"/>
                                            </p:cond>
                                          </p:stCondLst>
                                          <p:endCondLst>
                                            <p:cond evt="onStopAudio" delay="0">
                                              <p:tgtEl>
                                                <p:sldTgt/>
                                              </p:tgtEl>
                                            </p:cond>
                                          </p:endCondLst>
                                        </p:cTn>
                                        <p:tgtEl>
                                          <p:sndTgt r:embed="rId2" name="type.wav"/>
                                        </p:tgtEl>
                                      </p:cMediaNode>
                                    </p:audio>
                                  </p:subTnLst>
                                </p:cTn>
                              </p:par>
                              <p:par>
                                <p:cTn id="90" presetID="20" presetClass="entr" presetSubtype="0" fill="hold" nodeType="withEffect">
                                  <p:stCondLst>
                                    <p:cond delay="0"/>
                                  </p:stCondLst>
                                  <p:childTnLst>
                                    <p:set>
                                      <p:cBhvr>
                                        <p:cTn id="91" dur="1" fill="hold">
                                          <p:stCondLst>
                                            <p:cond delay="0"/>
                                          </p:stCondLst>
                                        </p:cTn>
                                        <p:tgtEl>
                                          <p:spTgt spid="182295"/>
                                        </p:tgtEl>
                                        <p:attrNameLst>
                                          <p:attrName>style.visibility</p:attrName>
                                        </p:attrNameLst>
                                      </p:cBhvr>
                                      <p:to>
                                        <p:strVal val="visible"/>
                                      </p:to>
                                    </p:set>
                                    <p:animEffect transition="in" filter="wedge">
                                      <p:cBhvr>
                                        <p:cTn id="92" dur="1000"/>
                                        <p:tgtEl>
                                          <p:spTgt spid="182295"/>
                                        </p:tgtEl>
                                      </p:cBhvr>
                                    </p:animEffect>
                                  </p:childTnLst>
                                </p:cTn>
                              </p:par>
                            </p:childTnLst>
                          </p:cTn>
                        </p:par>
                        <p:par>
                          <p:cTn id="93" fill="hold" nodeType="afterGroup">
                            <p:stCondLst>
                              <p:cond delay="7000"/>
                            </p:stCondLst>
                            <p:childTnLst>
                              <p:par>
                                <p:cTn id="94" presetID="9" presetClass="exit" presetSubtype="0" fill="hold" nodeType="afterEffect">
                                  <p:stCondLst>
                                    <p:cond delay="0"/>
                                  </p:stCondLst>
                                  <p:childTnLst>
                                    <p:animEffect transition="out" filter="dissolve">
                                      <p:cBhvr>
                                        <p:cTn id="95" dur="1000"/>
                                        <p:tgtEl>
                                          <p:spTgt spid="182295"/>
                                        </p:tgtEl>
                                      </p:cBhvr>
                                    </p:animEffect>
                                    <p:set>
                                      <p:cBhvr>
                                        <p:cTn id="96" dur="1" fill="hold">
                                          <p:stCondLst>
                                            <p:cond delay="999"/>
                                          </p:stCondLst>
                                        </p:cTn>
                                        <p:tgtEl>
                                          <p:spTgt spid="182295"/>
                                        </p:tgtEl>
                                        <p:attrNameLst>
                                          <p:attrName>style.visibility</p:attrName>
                                        </p:attrNameLst>
                                      </p:cBhvr>
                                      <p:to>
                                        <p:strVal val="hidden"/>
                                      </p:to>
                                    </p:set>
                                  </p:childTnLst>
                                  <p:subTnLst>
                                    <p:audio>
                                      <p:cMediaNode>
                                        <p:cTn display="0" masterRel="sameClick">
                                          <p:stCondLst>
                                            <p:cond evt="begin" delay="0">
                                              <p:tn val="94"/>
                                            </p:cond>
                                          </p:stCondLst>
                                          <p:endCondLst>
                                            <p:cond evt="onStopAudio" delay="0">
                                              <p:tgtEl>
                                                <p:sldTgt/>
                                              </p:tgtEl>
                                            </p:cond>
                                          </p:endCondLst>
                                        </p:cTn>
                                        <p:tgtEl>
                                          <p:sndTgt r:embed="rId2" name="type.wav"/>
                                        </p:tgtEl>
                                      </p:cMediaNode>
                                    </p:audio>
                                  </p:subTnLst>
                                </p:cTn>
                              </p:par>
                              <p:par>
                                <p:cTn id="97" presetID="20" presetClass="entr" presetSubtype="0" fill="hold" nodeType="withEffect">
                                  <p:stCondLst>
                                    <p:cond delay="0"/>
                                  </p:stCondLst>
                                  <p:childTnLst>
                                    <p:set>
                                      <p:cBhvr>
                                        <p:cTn id="98" dur="1" fill="hold">
                                          <p:stCondLst>
                                            <p:cond delay="0"/>
                                          </p:stCondLst>
                                        </p:cTn>
                                        <p:tgtEl>
                                          <p:spTgt spid="182298"/>
                                        </p:tgtEl>
                                        <p:attrNameLst>
                                          <p:attrName>style.visibility</p:attrName>
                                        </p:attrNameLst>
                                      </p:cBhvr>
                                      <p:to>
                                        <p:strVal val="visible"/>
                                      </p:to>
                                    </p:set>
                                    <p:animEffect transition="in" filter="wedge">
                                      <p:cBhvr>
                                        <p:cTn id="99" dur="1000"/>
                                        <p:tgtEl>
                                          <p:spTgt spid="182298"/>
                                        </p:tgtEl>
                                      </p:cBhvr>
                                    </p:animEffect>
                                  </p:childTnLst>
                                </p:cTn>
                              </p:par>
                            </p:childTnLst>
                          </p:cTn>
                        </p:par>
                        <p:par>
                          <p:cTn id="100" fill="hold" nodeType="afterGroup">
                            <p:stCondLst>
                              <p:cond delay="8000"/>
                            </p:stCondLst>
                            <p:childTnLst>
                              <p:par>
                                <p:cTn id="101" presetID="9" presetClass="exit" presetSubtype="0" fill="hold" nodeType="afterEffect">
                                  <p:stCondLst>
                                    <p:cond delay="0"/>
                                  </p:stCondLst>
                                  <p:childTnLst>
                                    <p:animEffect transition="out" filter="dissolve">
                                      <p:cBhvr>
                                        <p:cTn id="102" dur="1000"/>
                                        <p:tgtEl>
                                          <p:spTgt spid="182298"/>
                                        </p:tgtEl>
                                      </p:cBhvr>
                                    </p:animEffect>
                                    <p:set>
                                      <p:cBhvr>
                                        <p:cTn id="103" dur="1" fill="hold">
                                          <p:stCondLst>
                                            <p:cond delay="999"/>
                                          </p:stCondLst>
                                        </p:cTn>
                                        <p:tgtEl>
                                          <p:spTgt spid="182298"/>
                                        </p:tgtEl>
                                        <p:attrNameLst>
                                          <p:attrName>style.visibility</p:attrName>
                                        </p:attrNameLst>
                                      </p:cBhvr>
                                      <p:to>
                                        <p:strVal val="hidden"/>
                                      </p:to>
                                    </p:set>
                                  </p:childTnLst>
                                  <p:subTnLst>
                                    <p:audio>
                                      <p:cMediaNode>
                                        <p:cTn display="0" masterRel="sameClick">
                                          <p:stCondLst>
                                            <p:cond evt="begin" delay="0">
                                              <p:tn val="101"/>
                                            </p:cond>
                                          </p:stCondLst>
                                          <p:endCondLst>
                                            <p:cond evt="onStopAudio" delay="0">
                                              <p:tgtEl>
                                                <p:sldTgt/>
                                              </p:tgtEl>
                                            </p:cond>
                                          </p:endCondLst>
                                        </p:cTn>
                                        <p:tgtEl>
                                          <p:sndTgt r:embed="rId2" name="type.wav"/>
                                        </p:tgtEl>
                                      </p:cMediaNode>
                                    </p:audio>
                                  </p:subTnLst>
                                </p:cTn>
                              </p:par>
                              <p:par>
                                <p:cTn id="104" presetID="20" presetClass="entr" presetSubtype="0" fill="hold" nodeType="withEffect">
                                  <p:stCondLst>
                                    <p:cond delay="0"/>
                                  </p:stCondLst>
                                  <p:childTnLst>
                                    <p:set>
                                      <p:cBhvr>
                                        <p:cTn id="105" dur="1" fill="hold">
                                          <p:stCondLst>
                                            <p:cond delay="0"/>
                                          </p:stCondLst>
                                        </p:cTn>
                                        <p:tgtEl>
                                          <p:spTgt spid="182301"/>
                                        </p:tgtEl>
                                        <p:attrNameLst>
                                          <p:attrName>style.visibility</p:attrName>
                                        </p:attrNameLst>
                                      </p:cBhvr>
                                      <p:to>
                                        <p:strVal val="visible"/>
                                      </p:to>
                                    </p:set>
                                    <p:animEffect transition="in" filter="wedge">
                                      <p:cBhvr>
                                        <p:cTn id="106" dur="1000"/>
                                        <p:tgtEl>
                                          <p:spTgt spid="182301"/>
                                        </p:tgtEl>
                                      </p:cBhvr>
                                    </p:animEffect>
                                  </p:childTnLst>
                                </p:cTn>
                              </p:par>
                            </p:childTnLst>
                          </p:cTn>
                        </p:par>
                        <p:par>
                          <p:cTn id="107" fill="hold" nodeType="afterGroup">
                            <p:stCondLst>
                              <p:cond delay="9000"/>
                            </p:stCondLst>
                            <p:childTnLst>
                              <p:par>
                                <p:cTn id="108" presetID="9" presetClass="exit" presetSubtype="0" fill="hold" nodeType="afterEffect">
                                  <p:stCondLst>
                                    <p:cond delay="0"/>
                                  </p:stCondLst>
                                  <p:childTnLst>
                                    <p:animEffect transition="out" filter="dissolve">
                                      <p:cBhvr>
                                        <p:cTn id="109" dur="1000"/>
                                        <p:tgtEl>
                                          <p:spTgt spid="182301"/>
                                        </p:tgtEl>
                                      </p:cBhvr>
                                    </p:animEffect>
                                    <p:set>
                                      <p:cBhvr>
                                        <p:cTn id="110" dur="1" fill="hold">
                                          <p:stCondLst>
                                            <p:cond delay="999"/>
                                          </p:stCondLst>
                                        </p:cTn>
                                        <p:tgtEl>
                                          <p:spTgt spid="182301"/>
                                        </p:tgtEl>
                                        <p:attrNameLst>
                                          <p:attrName>style.visibility</p:attrName>
                                        </p:attrNameLst>
                                      </p:cBhvr>
                                      <p:to>
                                        <p:strVal val="hidden"/>
                                      </p:to>
                                    </p:set>
                                  </p:childTnLst>
                                  <p:subTnLst>
                                    <p:audio>
                                      <p:cMediaNode>
                                        <p:cTn display="0" masterRel="sameClick">
                                          <p:stCondLst>
                                            <p:cond evt="begin" delay="0">
                                              <p:tn val="108"/>
                                            </p:cond>
                                          </p:stCondLst>
                                          <p:endCondLst>
                                            <p:cond evt="onStopAudio" delay="0">
                                              <p:tgtEl>
                                                <p:sldTgt/>
                                              </p:tgtEl>
                                            </p:cond>
                                          </p:endCondLst>
                                        </p:cTn>
                                        <p:tgtEl>
                                          <p:sndTgt r:embed="rId2" name="type.wav"/>
                                        </p:tgtEl>
                                      </p:cMediaNode>
                                    </p:audio>
                                  </p:subTnLst>
                                </p:cTn>
                              </p:par>
                              <p:par>
                                <p:cTn id="111" presetID="20" presetClass="entr" presetSubtype="0" fill="hold" nodeType="withEffect">
                                  <p:stCondLst>
                                    <p:cond delay="0"/>
                                  </p:stCondLst>
                                  <p:childTnLst>
                                    <p:set>
                                      <p:cBhvr>
                                        <p:cTn id="112" dur="1" fill="hold">
                                          <p:stCondLst>
                                            <p:cond delay="0"/>
                                          </p:stCondLst>
                                        </p:cTn>
                                        <p:tgtEl>
                                          <p:spTgt spid="182304"/>
                                        </p:tgtEl>
                                        <p:attrNameLst>
                                          <p:attrName>style.visibility</p:attrName>
                                        </p:attrNameLst>
                                      </p:cBhvr>
                                      <p:to>
                                        <p:strVal val="visible"/>
                                      </p:to>
                                    </p:set>
                                    <p:animEffect transition="in" filter="wedge">
                                      <p:cBhvr>
                                        <p:cTn id="113" dur="1000"/>
                                        <p:tgtEl>
                                          <p:spTgt spid="182304"/>
                                        </p:tgtEl>
                                      </p:cBhvr>
                                    </p:animEffect>
                                  </p:childTnLst>
                                </p:cTn>
                              </p:par>
                            </p:childTnLst>
                          </p:cTn>
                        </p:par>
                        <p:par>
                          <p:cTn id="114" fill="hold" nodeType="afterGroup">
                            <p:stCondLst>
                              <p:cond delay="10000"/>
                            </p:stCondLst>
                            <p:childTnLst>
                              <p:par>
                                <p:cTn id="115" presetID="9" presetClass="exit" presetSubtype="0" fill="hold" nodeType="afterEffect">
                                  <p:stCondLst>
                                    <p:cond delay="0"/>
                                  </p:stCondLst>
                                  <p:childTnLst>
                                    <p:animEffect transition="out" filter="dissolve">
                                      <p:cBhvr>
                                        <p:cTn id="116" dur="1000"/>
                                        <p:tgtEl>
                                          <p:spTgt spid="182304"/>
                                        </p:tgtEl>
                                      </p:cBhvr>
                                    </p:animEffect>
                                    <p:set>
                                      <p:cBhvr>
                                        <p:cTn id="117" dur="1" fill="hold">
                                          <p:stCondLst>
                                            <p:cond delay="999"/>
                                          </p:stCondLst>
                                        </p:cTn>
                                        <p:tgtEl>
                                          <p:spTgt spid="182304"/>
                                        </p:tgtEl>
                                        <p:attrNameLst>
                                          <p:attrName>style.visibility</p:attrName>
                                        </p:attrNameLst>
                                      </p:cBhvr>
                                      <p:to>
                                        <p:strVal val="hidden"/>
                                      </p:to>
                                    </p:set>
                                  </p:childTnLst>
                                  <p:subTnLst>
                                    <p:audio>
                                      <p:cMediaNode>
                                        <p:cTn display="0" masterRel="sameClick">
                                          <p:stCondLst>
                                            <p:cond evt="begin" delay="0">
                                              <p:tn val="115"/>
                                            </p:cond>
                                          </p:stCondLst>
                                          <p:endCondLst>
                                            <p:cond evt="onStopAudio" delay="0">
                                              <p:tgtEl>
                                                <p:sldTgt/>
                                              </p:tgtEl>
                                            </p:cond>
                                          </p:endCondLst>
                                        </p:cTn>
                                        <p:tgtEl>
                                          <p:sndTgt r:embed="rId2" name="type.wav"/>
                                        </p:tgtEl>
                                      </p:cMediaNode>
                                    </p:audio>
                                  </p:subTnLst>
                                </p:cTn>
                              </p:par>
                              <p:par>
                                <p:cTn id="118" presetID="8" presetClass="exit" presetSubtype="16" fill="hold" grpId="1" nodeType="withEffect">
                                  <p:stCondLst>
                                    <p:cond delay="0"/>
                                  </p:stCondLst>
                                  <p:childTnLst>
                                    <p:animEffect transition="out" filter="diamond(in)">
                                      <p:cBhvr>
                                        <p:cTn id="119" dur="2000"/>
                                        <p:tgtEl>
                                          <p:spTgt spid="182276"/>
                                        </p:tgtEl>
                                      </p:cBhvr>
                                    </p:animEffect>
                                    <p:set>
                                      <p:cBhvr>
                                        <p:cTn id="120" dur="1" fill="hold">
                                          <p:stCondLst>
                                            <p:cond delay="1999"/>
                                          </p:stCondLst>
                                        </p:cTn>
                                        <p:tgtEl>
                                          <p:spTgt spid="182276"/>
                                        </p:tgtEl>
                                        <p:attrNameLst>
                                          <p:attrName>style.visibility</p:attrName>
                                        </p:attrNameLst>
                                      </p:cBhvr>
                                      <p:to>
                                        <p:strVal val="hidden"/>
                                      </p:to>
                                    </p:set>
                                  </p:childTnLst>
                                </p:cTn>
                              </p:par>
                              <p:par>
                                <p:cTn id="121" presetID="8" presetClass="exit" presetSubtype="16" fill="hold" nodeType="withEffect">
                                  <p:stCondLst>
                                    <p:cond delay="0"/>
                                  </p:stCondLst>
                                  <p:childTnLst>
                                    <p:animEffect transition="out" filter="diamond(in)">
                                      <p:cBhvr>
                                        <p:cTn id="122" dur="2000"/>
                                        <p:tgtEl>
                                          <p:spTgt spid="182277"/>
                                        </p:tgtEl>
                                      </p:cBhvr>
                                    </p:animEffect>
                                    <p:set>
                                      <p:cBhvr>
                                        <p:cTn id="123" dur="1" fill="hold">
                                          <p:stCondLst>
                                            <p:cond delay="1999"/>
                                          </p:stCondLst>
                                        </p:cTn>
                                        <p:tgtEl>
                                          <p:spTgt spid="182277"/>
                                        </p:tgtEl>
                                        <p:attrNameLst>
                                          <p:attrName>style.visibility</p:attrName>
                                        </p:attrNameLst>
                                      </p:cBhvr>
                                      <p:to>
                                        <p:strVal val="hidden"/>
                                      </p:to>
                                    </p:set>
                                  </p:childTnLst>
                                </p:cTn>
                              </p:par>
                              <p:par>
                                <p:cTn id="124" presetID="8" presetClass="exit" presetSubtype="16" fill="hold" nodeType="withEffect">
                                  <p:stCondLst>
                                    <p:cond delay="0"/>
                                  </p:stCondLst>
                                  <p:childTnLst>
                                    <p:animEffect transition="out" filter="diamond(in)">
                                      <p:cBhvr>
                                        <p:cTn id="125" dur="2000"/>
                                        <p:tgtEl>
                                          <p:spTgt spid="182280"/>
                                        </p:tgtEl>
                                      </p:cBhvr>
                                    </p:animEffect>
                                    <p:set>
                                      <p:cBhvr>
                                        <p:cTn id="126" dur="1" fill="hold">
                                          <p:stCondLst>
                                            <p:cond delay="1999"/>
                                          </p:stCondLst>
                                        </p:cTn>
                                        <p:tgtEl>
                                          <p:spTgt spid="182280"/>
                                        </p:tgtEl>
                                        <p:attrNameLst>
                                          <p:attrName>style.visibility</p:attrName>
                                        </p:attrNameLst>
                                      </p:cBhvr>
                                      <p:to>
                                        <p:strVal val="hidden"/>
                                      </p:to>
                                    </p:set>
                                  </p:childTnLst>
                                </p:cTn>
                              </p:par>
                              <p:par>
                                <p:cTn id="127" presetID="8" presetClass="exit" presetSubtype="16" fill="hold" nodeType="withEffect">
                                  <p:stCondLst>
                                    <p:cond delay="0"/>
                                  </p:stCondLst>
                                  <p:childTnLst>
                                    <p:animEffect transition="out" filter="diamond(in)">
                                      <p:cBhvr>
                                        <p:cTn id="128" dur="2000"/>
                                        <p:tgtEl>
                                          <p:spTgt spid="182283"/>
                                        </p:tgtEl>
                                      </p:cBhvr>
                                    </p:animEffect>
                                    <p:set>
                                      <p:cBhvr>
                                        <p:cTn id="129" dur="1" fill="hold">
                                          <p:stCondLst>
                                            <p:cond delay="1999"/>
                                          </p:stCondLst>
                                        </p:cTn>
                                        <p:tgtEl>
                                          <p:spTgt spid="182283"/>
                                        </p:tgtEl>
                                        <p:attrNameLst>
                                          <p:attrName>style.visibility</p:attrName>
                                        </p:attrNameLst>
                                      </p:cBhvr>
                                      <p:to>
                                        <p:strVal val="hidden"/>
                                      </p:to>
                                    </p:set>
                                  </p:childTnLst>
                                </p:cTn>
                              </p:par>
                              <p:par>
                                <p:cTn id="130" presetID="8" presetClass="exit" presetSubtype="16" fill="hold" nodeType="withEffect">
                                  <p:stCondLst>
                                    <p:cond delay="0"/>
                                  </p:stCondLst>
                                  <p:childTnLst>
                                    <p:animEffect transition="out" filter="diamond(in)">
                                      <p:cBhvr>
                                        <p:cTn id="131" dur="2000"/>
                                        <p:tgtEl>
                                          <p:spTgt spid="182286"/>
                                        </p:tgtEl>
                                      </p:cBhvr>
                                    </p:animEffect>
                                    <p:set>
                                      <p:cBhvr>
                                        <p:cTn id="132" dur="1" fill="hold">
                                          <p:stCondLst>
                                            <p:cond delay="1999"/>
                                          </p:stCondLst>
                                        </p:cTn>
                                        <p:tgtEl>
                                          <p:spTgt spid="182286"/>
                                        </p:tgtEl>
                                        <p:attrNameLst>
                                          <p:attrName>style.visibility</p:attrName>
                                        </p:attrNameLst>
                                      </p:cBhvr>
                                      <p:to>
                                        <p:strVal val="hidden"/>
                                      </p:to>
                                    </p:set>
                                  </p:childTnLst>
                                </p:cTn>
                              </p:par>
                              <p:par>
                                <p:cTn id="133" presetID="8" presetClass="exit" presetSubtype="16" fill="hold" nodeType="withEffect">
                                  <p:stCondLst>
                                    <p:cond delay="0"/>
                                  </p:stCondLst>
                                  <p:childTnLst>
                                    <p:animEffect transition="out" filter="diamond(in)">
                                      <p:cBhvr>
                                        <p:cTn id="134" dur="2000"/>
                                        <p:tgtEl>
                                          <p:spTgt spid="182289"/>
                                        </p:tgtEl>
                                      </p:cBhvr>
                                    </p:animEffect>
                                    <p:set>
                                      <p:cBhvr>
                                        <p:cTn id="135" dur="1" fill="hold">
                                          <p:stCondLst>
                                            <p:cond delay="1999"/>
                                          </p:stCondLst>
                                        </p:cTn>
                                        <p:tgtEl>
                                          <p:spTgt spid="182289"/>
                                        </p:tgtEl>
                                        <p:attrNameLst>
                                          <p:attrName>style.visibility</p:attrName>
                                        </p:attrNameLst>
                                      </p:cBhvr>
                                      <p:to>
                                        <p:strVal val="hidden"/>
                                      </p:to>
                                    </p:set>
                                  </p:childTnLst>
                                </p:cTn>
                              </p:par>
                              <p:par>
                                <p:cTn id="136" presetID="8" presetClass="exit" presetSubtype="16" fill="hold" nodeType="withEffect">
                                  <p:stCondLst>
                                    <p:cond delay="0"/>
                                  </p:stCondLst>
                                  <p:childTnLst>
                                    <p:animEffect transition="out" filter="diamond(in)">
                                      <p:cBhvr>
                                        <p:cTn id="137" dur="2000"/>
                                        <p:tgtEl>
                                          <p:spTgt spid="182292"/>
                                        </p:tgtEl>
                                      </p:cBhvr>
                                    </p:animEffect>
                                    <p:set>
                                      <p:cBhvr>
                                        <p:cTn id="138" dur="1" fill="hold">
                                          <p:stCondLst>
                                            <p:cond delay="1999"/>
                                          </p:stCondLst>
                                        </p:cTn>
                                        <p:tgtEl>
                                          <p:spTgt spid="182292"/>
                                        </p:tgtEl>
                                        <p:attrNameLst>
                                          <p:attrName>style.visibility</p:attrName>
                                        </p:attrNameLst>
                                      </p:cBhvr>
                                      <p:to>
                                        <p:strVal val="hidden"/>
                                      </p:to>
                                    </p:set>
                                  </p:childTnLst>
                                </p:cTn>
                              </p:par>
                              <p:par>
                                <p:cTn id="139" presetID="8" presetClass="exit" presetSubtype="16" fill="hold" nodeType="withEffect">
                                  <p:stCondLst>
                                    <p:cond delay="0"/>
                                  </p:stCondLst>
                                  <p:childTnLst>
                                    <p:animEffect transition="out" filter="diamond(in)">
                                      <p:cBhvr>
                                        <p:cTn id="140" dur="2000"/>
                                        <p:tgtEl>
                                          <p:spTgt spid="182295"/>
                                        </p:tgtEl>
                                      </p:cBhvr>
                                    </p:animEffect>
                                    <p:set>
                                      <p:cBhvr>
                                        <p:cTn id="141" dur="1" fill="hold">
                                          <p:stCondLst>
                                            <p:cond delay="1999"/>
                                          </p:stCondLst>
                                        </p:cTn>
                                        <p:tgtEl>
                                          <p:spTgt spid="182295"/>
                                        </p:tgtEl>
                                        <p:attrNameLst>
                                          <p:attrName>style.visibility</p:attrName>
                                        </p:attrNameLst>
                                      </p:cBhvr>
                                      <p:to>
                                        <p:strVal val="hidden"/>
                                      </p:to>
                                    </p:set>
                                  </p:childTnLst>
                                </p:cTn>
                              </p:par>
                              <p:par>
                                <p:cTn id="142" presetID="8" presetClass="exit" presetSubtype="16" fill="hold" nodeType="withEffect">
                                  <p:stCondLst>
                                    <p:cond delay="0"/>
                                  </p:stCondLst>
                                  <p:childTnLst>
                                    <p:animEffect transition="out" filter="diamond(in)">
                                      <p:cBhvr>
                                        <p:cTn id="143" dur="2000"/>
                                        <p:tgtEl>
                                          <p:spTgt spid="182298"/>
                                        </p:tgtEl>
                                      </p:cBhvr>
                                    </p:animEffect>
                                    <p:set>
                                      <p:cBhvr>
                                        <p:cTn id="144" dur="1" fill="hold">
                                          <p:stCondLst>
                                            <p:cond delay="1999"/>
                                          </p:stCondLst>
                                        </p:cTn>
                                        <p:tgtEl>
                                          <p:spTgt spid="182298"/>
                                        </p:tgtEl>
                                        <p:attrNameLst>
                                          <p:attrName>style.visibility</p:attrName>
                                        </p:attrNameLst>
                                      </p:cBhvr>
                                      <p:to>
                                        <p:strVal val="hidden"/>
                                      </p:to>
                                    </p:set>
                                  </p:childTnLst>
                                </p:cTn>
                              </p:par>
                              <p:par>
                                <p:cTn id="145" presetID="8" presetClass="exit" presetSubtype="16" fill="hold" nodeType="withEffect">
                                  <p:stCondLst>
                                    <p:cond delay="0"/>
                                  </p:stCondLst>
                                  <p:childTnLst>
                                    <p:animEffect transition="out" filter="diamond(in)">
                                      <p:cBhvr>
                                        <p:cTn id="146" dur="2000"/>
                                        <p:tgtEl>
                                          <p:spTgt spid="182301"/>
                                        </p:tgtEl>
                                      </p:cBhvr>
                                    </p:animEffect>
                                    <p:set>
                                      <p:cBhvr>
                                        <p:cTn id="147" dur="1" fill="hold">
                                          <p:stCondLst>
                                            <p:cond delay="1999"/>
                                          </p:stCondLst>
                                        </p:cTn>
                                        <p:tgtEl>
                                          <p:spTgt spid="182301"/>
                                        </p:tgtEl>
                                        <p:attrNameLst>
                                          <p:attrName>style.visibility</p:attrName>
                                        </p:attrNameLst>
                                      </p:cBhvr>
                                      <p:to>
                                        <p:strVal val="hidden"/>
                                      </p:to>
                                    </p:set>
                                  </p:childTnLst>
                                </p:cTn>
                              </p:par>
                              <p:par>
                                <p:cTn id="148" presetID="8" presetClass="exit" presetSubtype="16" fill="hold" nodeType="withEffect">
                                  <p:stCondLst>
                                    <p:cond delay="0"/>
                                  </p:stCondLst>
                                  <p:childTnLst>
                                    <p:animEffect transition="out" filter="diamond(in)">
                                      <p:cBhvr>
                                        <p:cTn id="149" dur="2000"/>
                                        <p:tgtEl>
                                          <p:spTgt spid="182304"/>
                                        </p:tgtEl>
                                      </p:cBhvr>
                                    </p:animEffect>
                                    <p:set>
                                      <p:cBhvr>
                                        <p:cTn id="150" dur="1" fill="hold">
                                          <p:stCondLst>
                                            <p:cond delay="1999"/>
                                          </p:stCondLst>
                                        </p:cTn>
                                        <p:tgtEl>
                                          <p:spTgt spid="182304"/>
                                        </p:tgtEl>
                                        <p:attrNameLst>
                                          <p:attrName>style.visibility</p:attrName>
                                        </p:attrNameLst>
                                      </p:cBhvr>
                                      <p:to>
                                        <p:strVal val="hidden"/>
                                      </p:to>
                                    </p:set>
                                  </p:childTnLst>
                                </p:cTn>
                              </p:par>
                              <p:par>
                                <p:cTn id="151" presetID="8" presetClass="exit" presetSubtype="16" fill="hold" nodeType="withEffect">
                                  <p:stCondLst>
                                    <p:cond delay="0"/>
                                  </p:stCondLst>
                                  <p:childTnLst>
                                    <p:animEffect transition="out" filter="diamond(in)">
                                      <p:cBhvr>
                                        <p:cTn id="152" dur="2000"/>
                                        <p:tgtEl>
                                          <p:spTgt spid="182307"/>
                                        </p:tgtEl>
                                      </p:cBhvr>
                                    </p:animEffect>
                                    <p:set>
                                      <p:cBhvr>
                                        <p:cTn id="153" dur="1" fill="hold">
                                          <p:stCondLst>
                                            <p:cond delay="1999"/>
                                          </p:stCondLst>
                                        </p:cTn>
                                        <p:tgtEl>
                                          <p:spTgt spid="182307"/>
                                        </p:tgtEl>
                                        <p:attrNameLst>
                                          <p:attrName>style.visibility</p:attrName>
                                        </p:attrNameLst>
                                      </p:cBhvr>
                                      <p:to>
                                        <p:strVal val="hidden"/>
                                      </p:to>
                                    </p:set>
                                  </p:childTnLst>
                                  <p:subTnLst>
                                    <p:audio>
                                      <p:cMediaNode>
                                        <p:cTn display="0" masterRel="sameClick">
                                          <p:stCondLst>
                                            <p:cond evt="begin" delay="0">
                                              <p:tn val="151"/>
                                            </p:cond>
                                          </p:stCondLst>
                                          <p:endCondLst>
                                            <p:cond evt="onStopAudio" delay="0">
                                              <p:tgtEl>
                                                <p:sldTgt/>
                                              </p:tgtEl>
                                            </p:cond>
                                          </p:endCondLst>
                                        </p:cTn>
                                        <p:tgtEl>
                                          <p:sndTgt r:embed="rId3" name="chimes.wav"/>
                                        </p:tgtEl>
                                      </p:cMediaNode>
                                    </p:audio>
                                  </p:subTnLst>
                                </p:cTn>
                              </p:par>
                            </p:childTnLst>
                          </p:cTn>
                        </p:par>
                      </p:childTnLst>
                    </p:cTn>
                  </p:par>
                  <p:par>
                    <p:cTn id="154" fill="hold" nodeType="clickPar">
                      <p:stCondLst>
                        <p:cond delay="indefinite"/>
                      </p:stCondLst>
                      <p:childTnLst>
                        <p:par>
                          <p:cTn id="155" fill="hold" nodeType="withGroup">
                            <p:stCondLst>
                              <p:cond delay="0"/>
                            </p:stCondLst>
                            <p:childTnLst>
                              <p:par>
                                <p:cTn id="156" presetID="4" presetClass="entr" presetSubtype="16" fill="hold" grpId="0" nodeType="clickEffect">
                                  <p:stCondLst>
                                    <p:cond delay="0"/>
                                  </p:stCondLst>
                                  <p:childTnLst>
                                    <p:set>
                                      <p:cBhvr>
                                        <p:cTn id="157" dur="1" fill="hold">
                                          <p:stCondLst>
                                            <p:cond delay="0"/>
                                          </p:stCondLst>
                                        </p:cTn>
                                        <p:tgtEl>
                                          <p:spTgt spid="182275"/>
                                        </p:tgtEl>
                                        <p:attrNameLst>
                                          <p:attrName>style.visibility</p:attrName>
                                        </p:attrNameLst>
                                      </p:cBhvr>
                                      <p:to>
                                        <p:strVal val="visible"/>
                                      </p:to>
                                    </p:set>
                                    <p:animEffect transition="in" filter="box(in)">
                                      <p:cBhvr>
                                        <p:cTn id="158" dur="500"/>
                                        <p:tgtEl>
                                          <p:spTgt spid="182275"/>
                                        </p:tgtEl>
                                      </p:cBhvr>
                                    </p:animEffect>
                                  </p:childTnLst>
                                  <p:subTnLst>
                                    <p:audio>
                                      <p:cMediaNode>
                                        <p:cTn display="0" masterRel="sameClick">
                                          <p:stCondLst>
                                            <p:cond evt="begin" delay="0">
                                              <p:tn val="156"/>
                                            </p:cond>
                                          </p:stCondLst>
                                          <p:endCondLst>
                                            <p:cond evt="onStopAudio" delay="0">
                                              <p:tgtEl>
                                                <p:sldTgt/>
                                              </p:tgtEl>
                                            </p:cond>
                                          </p:endCondLst>
                                        </p:cTn>
                                        <p:tgtEl>
                                          <p:sndTgt r:embed="rId4"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animBg="1"/>
      <p:bldP spid="182276" grpId="0" animBg="1"/>
      <p:bldP spid="182276"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ext Box 2"/>
          <p:cNvSpPr txBox="1">
            <a:spLocks noChangeArrowheads="1"/>
          </p:cNvSpPr>
          <p:nvPr/>
        </p:nvSpPr>
        <p:spPr bwMode="auto">
          <a:xfrm>
            <a:off x="381000" y="1523999"/>
            <a:ext cx="8610600" cy="3243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7663" indent="-347663" eaLnBrk="0" hangingPunct="0">
              <a:tabLst>
                <a:tab pos="347663" algn="l"/>
              </a:tabLst>
              <a:defRPr sz="3200">
                <a:solidFill>
                  <a:schemeClr val="tx1"/>
                </a:solidFill>
                <a:latin typeface="Times New Roman" pitchFamily="18" charset="0"/>
              </a:defRPr>
            </a:lvl1pPr>
            <a:lvl2pPr marL="742950" indent="-285750" eaLnBrk="0" hangingPunct="0">
              <a:tabLst>
                <a:tab pos="347663" algn="l"/>
              </a:tabLst>
              <a:defRPr sz="3200">
                <a:solidFill>
                  <a:schemeClr val="tx1"/>
                </a:solidFill>
                <a:latin typeface="Times New Roman" pitchFamily="18" charset="0"/>
              </a:defRPr>
            </a:lvl2pPr>
            <a:lvl3pPr marL="1143000" indent="-228600" eaLnBrk="0" hangingPunct="0">
              <a:tabLst>
                <a:tab pos="347663" algn="l"/>
              </a:tabLst>
              <a:defRPr sz="3200">
                <a:solidFill>
                  <a:schemeClr val="tx1"/>
                </a:solidFill>
                <a:latin typeface="Times New Roman" pitchFamily="18" charset="0"/>
              </a:defRPr>
            </a:lvl3pPr>
            <a:lvl4pPr marL="1600200" indent="-228600" eaLnBrk="0" hangingPunct="0">
              <a:tabLst>
                <a:tab pos="347663" algn="l"/>
              </a:tabLst>
              <a:defRPr sz="3200">
                <a:solidFill>
                  <a:schemeClr val="tx1"/>
                </a:solidFill>
                <a:latin typeface="Times New Roman" pitchFamily="18" charset="0"/>
              </a:defRPr>
            </a:lvl4pPr>
            <a:lvl5pPr marL="2057400" indent="-228600" eaLnBrk="0" hangingPunct="0">
              <a:tabLst>
                <a:tab pos="347663" algn="l"/>
              </a:tabLst>
              <a:defRPr sz="3200">
                <a:solidFill>
                  <a:schemeClr val="tx1"/>
                </a:solidFill>
                <a:latin typeface="Times New Roman" pitchFamily="18" charset="0"/>
              </a:defRPr>
            </a:lvl5pPr>
            <a:lvl6pPr marL="2514600" indent="-228600" eaLnBrk="0" fontAlgn="base" hangingPunct="0">
              <a:spcBef>
                <a:spcPct val="0"/>
              </a:spcBef>
              <a:spcAft>
                <a:spcPct val="0"/>
              </a:spcAft>
              <a:tabLst>
                <a:tab pos="347663" algn="l"/>
              </a:tabLst>
              <a:defRPr sz="3200">
                <a:solidFill>
                  <a:schemeClr val="tx1"/>
                </a:solidFill>
                <a:latin typeface="Times New Roman" pitchFamily="18" charset="0"/>
              </a:defRPr>
            </a:lvl6pPr>
            <a:lvl7pPr marL="2971800" indent="-228600" eaLnBrk="0" fontAlgn="base" hangingPunct="0">
              <a:spcBef>
                <a:spcPct val="0"/>
              </a:spcBef>
              <a:spcAft>
                <a:spcPct val="0"/>
              </a:spcAft>
              <a:tabLst>
                <a:tab pos="347663" algn="l"/>
              </a:tabLst>
              <a:defRPr sz="3200">
                <a:solidFill>
                  <a:schemeClr val="tx1"/>
                </a:solidFill>
                <a:latin typeface="Times New Roman" pitchFamily="18" charset="0"/>
              </a:defRPr>
            </a:lvl7pPr>
            <a:lvl8pPr marL="3429000" indent="-228600" eaLnBrk="0" fontAlgn="base" hangingPunct="0">
              <a:spcBef>
                <a:spcPct val="0"/>
              </a:spcBef>
              <a:spcAft>
                <a:spcPct val="0"/>
              </a:spcAft>
              <a:tabLst>
                <a:tab pos="347663" algn="l"/>
              </a:tabLst>
              <a:defRPr sz="3200">
                <a:solidFill>
                  <a:schemeClr val="tx1"/>
                </a:solidFill>
                <a:latin typeface="Times New Roman" pitchFamily="18" charset="0"/>
              </a:defRPr>
            </a:lvl8pPr>
            <a:lvl9pPr marL="3886200" indent="-228600" eaLnBrk="0" fontAlgn="base" hangingPunct="0">
              <a:spcBef>
                <a:spcPct val="0"/>
              </a:spcBef>
              <a:spcAft>
                <a:spcPct val="0"/>
              </a:spcAft>
              <a:tabLst>
                <a:tab pos="347663" algn="l"/>
              </a:tabLst>
              <a:defRPr sz="3200">
                <a:solidFill>
                  <a:schemeClr val="tx1"/>
                </a:solidFill>
                <a:latin typeface="Times New Roman" pitchFamily="18" charset="0"/>
              </a:defRPr>
            </a:lvl9pPr>
          </a:lstStyle>
          <a:p>
            <a:pPr eaLnBrk="1" hangingPunct="1">
              <a:spcBef>
                <a:spcPct val="20000"/>
              </a:spcBef>
            </a:pPr>
            <a:r>
              <a:rPr lang="en-US" b="1" dirty="0">
                <a:latin typeface="VNI-Times" pitchFamily="2" charset="0"/>
              </a:rPr>
              <a:t>	</a:t>
            </a:r>
            <a:r>
              <a:rPr lang="en-US" b="1" dirty="0"/>
              <a:t> </a:t>
            </a:r>
            <a:r>
              <a:rPr lang="en-US" b="1" dirty="0" err="1"/>
              <a:t>Câu</a:t>
            </a:r>
            <a:r>
              <a:rPr lang="en-US" b="1" dirty="0"/>
              <a:t> </a:t>
            </a:r>
            <a:r>
              <a:rPr lang="en-US" b="1" dirty="0" smtClean="0"/>
              <a:t>3:</a:t>
            </a:r>
            <a:r>
              <a:rPr lang="en-US" dirty="0" smtClean="0"/>
              <a:t> </a:t>
            </a:r>
            <a:r>
              <a:rPr lang="en-US" dirty="0" err="1"/>
              <a:t>Trong</a:t>
            </a:r>
            <a:r>
              <a:rPr lang="en-US" dirty="0"/>
              <a:t> </a:t>
            </a:r>
            <a:r>
              <a:rPr lang="en-US" dirty="0" err="1"/>
              <a:t>một</a:t>
            </a:r>
            <a:r>
              <a:rPr lang="en-US" dirty="0"/>
              <a:t> </a:t>
            </a:r>
            <a:r>
              <a:rPr lang="en-US" dirty="0" err="1"/>
              <a:t>thí</a:t>
            </a:r>
            <a:r>
              <a:rPr lang="en-US" dirty="0"/>
              <a:t> </a:t>
            </a:r>
            <a:r>
              <a:rPr lang="en-US" dirty="0" err="1"/>
              <a:t>nghiệm</a:t>
            </a:r>
            <a:r>
              <a:rPr lang="en-US" dirty="0"/>
              <a:t> Y-</a:t>
            </a:r>
            <a:r>
              <a:rPr lang="en-US" dirty="0" err="1"/>
              <a:t>âng</a:t>
            </a:r>
            <a:r>
              <a:rPr lang="en-US" dirty="0"/>
              <a:t> </a:t>
            </a:r>
            <a:r>
              <a:rPr lang="en-US" dirty="0" err="1"/>
              <a:t>với</a:t>
            </a:r>
            <a:r>
              <a:rPr lang="en-US" dirty="0"/>
              <a:t> </a:t>
            </a:r>
            <a:r>
              <a:rPr lang="en-US" dirty="0" err="1"/>
              <a:t>ánh</a:t>
            </a:r>
            <a:r>
              <a:rPr lang="en-US" dirty="0"/>
              <a:t> </a:t>
            </a:r>
            <a:r>
              <a:rPr lang="en-US" dirty="0" err="1"/>
              <a:t>sáng</a:t>
            </a:r>
            <a:r>
              <a:rPr lang="en-US" dirty="0"/>
              <a:t> </a:t>
            </a:r>
            <a:r>
              <a:rPr lang="en-US" dirty="0" err="1"/>
              <a:t>đơn</a:t>
            </a:r>
            <a:r>
              <a:rPr lang="en-US" dirty="0"/>
              <a:t> </a:t>
            </a:r>
            <a:r>
              <a:rPr lang="en-US" dirty="0" err="1"/>
              <a:t>sắc</a:t>
            </a:r>
            <a:r>
              <a:rPr lang="en-US" dirty="0"/>
              <a:t>, </a:t>
            </a:r>
            <a:r>
              <a:rPr lang="en-US" dirty="0" err="1"/>
              <a:t>người</a:t>
            </a:r>
            <a:r>
              <a:rPr lang="en-US" dirty="0"/>
              <a:t> ta </a:t>
            </a:r>
            <a:r>
              <a:rPr lang="en-US" dirty="0" err="1"/>
              <a:t>đo</a:t>
            </a:r>
            <a:r>
              <a:rPr lang="en-US" dirty="0"/>
              <a:t> </a:t>
            </a:r>
            <a:r>
              <a:rPr lang="en-US" dirty="0" err="1"/>
              <a:t>được</a:t>
            </a:r>
            <a:r>
              <a:rPr lang="en-US" dirty="0"/>
              <a:t> </a:t>
            </a:r>
            <a:r>
              <a:rPr lang="en-US" dirty="0" err="1"/>
              <a:t>khoảng</a:t>
            </a:r>
            <a:r>
              <a:rPr lang="en-US" dirty="0"/>
              <a:t> </a:t>
            </a:r>
            <a:r>
              <a:rPr lang="en-US" dirty="0" err="1"/>
              <a:t>cách</a:t>
            </a:r>
            <a:r>
              <a:rPr lang="en-US" dirty="0"/>
              <a:t> </a:t>
            </a:r>
            <a:r>
              <a:rPr lang="en-US" dirty="0" err="1"/>
              <a:t>giữa</a:t>
            </a:r>
            <a:r>
              <a:rPr lang="en-US" dirty="0"/>
              <a:t> 3 </a:t>
            </a:r>
            <a:r>
              <a:rPr lang="en-US" dirty="0" err="1"/>
              <a:t>vân</a:t>
            </a:r>
            <a:r>
              <a:rPr lang="en-US" dirty="0"/>
              <a:t> </a:t>
            </a:r>
            <a:r>
              <a:rPr lang="en-US" dirty="0" err="1"/>
              <a:t>sáng</a:t>
            </a:r>
            <a:r>
              <a:rPr lang="en-US" dirty="0"/>
              <a:t> </a:t>
            </a:r>
            <a:r>
              <a:rPr lang="en-US" dirty="0" err="1"/>
              <a:t>liên</a:t>
            </a:r>
            <a:r>
              <a:rPr lang="en-US" dirty="0"/>
              <a:t> </a:t>
            </a:r>
            <a:r>
              <a:rPr lang="en-US" dirty="0" err="1"/>
              <a:t>tiếp</a:t>
            </a:r>
            <a:r>
              <a:rPr lang="en-US" dirty="0"/>
              <a:t> </a:t>
            </a:r>
            <a:r>
              <a:rPr lang="en-US" dirty="0" err="1"/>
              <a:t>là</a:t>
            </a:r>
            <a:r>
              <a:rPr lang="en-US" dirty="0"/>
              <a:t> 0,6 mm. </a:t>
            </a:r>
            <a:r>
              <a:rPr lang="en-US" dirty="0" err="1"/>
              <a:t>Xác</a:t>
            </a:r>
            <a:r>
              <a:rPr lang="en-US" dirty="0"/>
              <a:t> </a:t>
            </a:r>
            <a:r>
              <a:rPr lang="en-US" dirty="0" err="1"/>
              <a:t>định</a:t>
            </a:r>
            <a:r>
              <a:rPr lang="en-US" dirty="0"/>
              <a:t> </a:t>
            </a:r>
            <a:r>
              <a:rPr lang="en-US" dirty="0" err="1"/>
              <a:t>khoảng</a:t>
            </a:r>
            <a:r>
              <a:rPr lang="en-US" dirty="0"/>
              <a:t> </a:t>
            </a:r>
            <a:r>
              <a:rPr lang="en-US" dirty="0" err="1"/>
              <a:t>vân</a:t>
            </a:r>
            <a:r>
              <a:rPr lang="en-US" dirty="0"/>
              <a:t> i?</a:t>
            </a:r>
          </a:p>
          <a:p>
            <a:pPr eaLnBrk="1" hangingPunct="1">
              <a:spcBef>
                <a:spcPct val="20000"/>
              </a:spcBef>
            </a:pPr>
            <a:r>
              <a:rPr lang="en-US" dirty="0"/>
              <a:t>		A. 0,2 </a:t>
            </a:r>
            <a:r>
              <a:rPr lang="en-US" dirty="0">
                <a:cs typeface="Times New Roman" pitchFamily="18" charset="0"/>
              </a:rPr>
              <a:t>mm</a:t>
            </a:r>
            <a:r>
              <a:rPr lang="en-US" dirty="0"/>
              <a:t>		B. 0,3 mm 	</a:t>
            </a:r>
          </a:p>
          <a:p>
            <a:pPr eaLnBrk="1" hangingPunct="1">
              <a:spcBef>
                <a:spcPct val="20000"/>
              </a:spcBef>
            </a:pPr>
            <a:r>
              <a:rPr lang="en-US" dirty="0"/>
              <a:t>		C. 0,4 mm 		D. </a:t>
            </a:r>
            <a:r>
              <a:rPr lang="en-US" dirty="0" err="1"/>
              <a:t>không</a:t>
            </a:r>
            <a:r>
              <a:rPr lang="en-US" dirty="0"/>
              <a:t> </a:t>
            </a:r>
            <a:r>
              <a:rPr lang="en-US" dirty="0" err="1"/>
              <a:t>xác</a:t>
            </a:r>
            <a:r>
              <a:rPr lang="en-US" dirty="0"/>
              <a:t> </a:t>
            </a:r>
            <a:r>
              <a:rPr lang="en-US" dirty="0" err="1"/>
              <a:t>định</a:t>
            </a:r>
            <a:r>
              <a:rPr lang="en-US" dirty="0"/>
              <a:t> </a:t>
            </a:r>
            <a:r>
              <a:rPr lang="en-US" dirty="0" err="1"/>
              <a:t>được</a:t>
            </a:r>
            <a:r>
              <a:rPr lang="en-US" dirty="0"/>
              <a:t> </a:t>
            </a:r>
            <a:endParaRPr lang="en-US" dirty="0">
              <a:latin typeface="VNI-Times" pitchFamily="2" charset="0"/>
            </a:endParaRPr>
          </a:p>
        </p:txBody>
      </p:sp>
      <p:sp>
        <p:nvSpPr>
          <p:cNvPr id="182275" name="Oval 3"/>
          <p:cNvSpPr>
            <a:spLocks noChangeArrowheads="1"/>
          </p:cNvSpPr>
          <p:nvPr/>
        </p:nvSpPr>
        <p:spPr bwMode="auto">
          <a:xfrm>
            <a:off x="4024745" y="3616036"/>
            <a:ext cx="457200" cy="457200"/>
          </a:xfrm>
          <a:prstGeom prst="ellipse">
            <a:avLst/>
          </a:prstGeom>
          <a:noFill/>
          <a:ln w="38100" cap="sq">
            <a:solidFill>
              <a:srgbClr val="9933FF"/>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76" name="Oval 4"/>
          <p:cNvSpPr>
            <a:spLocks noChangeArrowheads="1"/>
          </p:cNvSpPr>
          <p:nvPr/>
        </p:nvSpPr>
        <p:spPr bwMode="auto">
          <a:xfrm>
            <a:off x="7010400" y="4819650"/>
            <a:ext cx="1676400" cy="1676400"/>
          </a:xfrm>
          <a:prstGeom prst="ellipse">
            <a:avLst/>
          </a:prstGeom>
          <a:solidFill>
            <a:srgbClr val="00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2277" name="Group 5"/>
          <p:cNvGrpSpPr>
            <a:grpSpLocks/>
          </p:cNvGrpSpPr>
          <p:nvPr/>
        </p:nvGrpSpPr>
        <p:grpSpPr bwMode="auto">
          <a:xfrm>
            <a:off x="7239000" y="5048250"/>
            <a:ext cx="1219200" cy="1219200"/>
            <a:chOff x="1680" y="672"/>
            <a:chExt cx="768" cy="768"/>
          </a:xfrm>
        </p:grpSpPr>
        <p:sp>
          <p:nvSpPr>
            <p:cNvPr id="30759" name="Oval 6"/>
            <p:cNvSpPr>
              <a:spLocks noChangeArrowheads="1"/>
            </p:cNvSpPr>
            <p:nvPr/>
          </p:nvSpPr>
          <p:spPr bwMode="auto">
            <a:xfrm>
              <a:off x="1680" y="672"/>
              <a:ext cx="768" cy="76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60" name="WordArt 7"/>
            <p:cNvSpPr>
              <a:spLocks noChangeArrowheads="1" noChangeShapeType="1" noTextEdit="1"/>
            </p:cNvSpPr>
            <p:nvPr/>
          </p:nvSpPr>
          <p:spPr bwMode="auto">
            <a:xfrm>
              <a:off x="1824" y="768"/>
              <a:ext cx="420" cy="528"/>
            </a:xfrm>
            <a:prstGeom prst="rect">
              <a:avLst/>
            </a:prstGeom>
          </p:spPr>
          <p:txBody>
            <a:bodyPr wrap="none" fromWordArt="1">
              <a:prstTxWarp prst="textPlain">
                <a:avLst>
                  <a:gd name="adj" fmla="val 50000"/>
                </a:avLst>
              </a:prstTxWarp>
            </a:bodyPr>
            <a:lstStyle/>
            <a:p>
              <a:pPr algn="ctr"/>
              <a:r>
                <a:rPr lang="en-US" sz="9600" kern="10">
                  <a:ln w="9525">
                    <a:solidFill>
                      <a:srgbClr val="000000"/>
                    </a:solidFill>
                    <a:round/>
                    <a:headEnd/>
                    <a:tailEnd/>
                  </a:ln>
                  <a:solidFill>
                    <a:srgbClr val="FFFFFF"/>
                  </a:solidFill>
                  <a:latin typeface="VNI-Heather"/>
                </a:rPr>
                <a:t>1</a:t>
              </a:r>
            </a:p>
          </p:txBody>
        </p:sp>
      </p:grpSp>
      <p:grpSp>
        <p:nvGrpSpPr>
          <p:cNvPr id="182280" name="Group 8"/>
          <p:cNvGrpSpPr>
            <a:grpSpLocks/>
          </p:cNvGrpSpPr>
          <p:nvPr/>
        </p:nvGrpSpPr>
        <p:grpSpPr bwMode="auto">
          <a:xfrm>
            <a:off x="7239000" y="5048250"/>
            <a:ext cx="1219200" cy="1219200"/>
            <a:chOff x="3216" y="2976"/>
            <a:chExt cx="768" cy="768"/>
          </a:xfrm>
        </p:grpSpPr>
        <p:sp>
          <p:nvSpPr>
            <p:cNvPr id="30757" name="Oval 9"/>
            <p:cNvSpPr>
              <a:spLocks noChangeArrowheads="1"/>
            </p:cNvSpPr>
            <p:nvPr/>
          </p:nvSpPr>
          <p:spPr bwMode="auto">
            <a:xfrm>
              <a:off x="3216" y="2976"/>
              <a:ext cx="768" cy="768"/>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8" name="WordArt 10"/>
            <p:cNvSpPr>
              <a:spLocks noChangeArrowheads="1" noChangeShapeType="1" noTextEdit="1"/>
            </p:cNvSpPr>
            <p:nvPr/>
          </p:nvSpPr>
          <p:spPr bwMode="auto">
            <a:xfrm>
              <a:off x="3360" y="3072"/>
              <a:ext cx="432" cy="528"/>
            </a:xfrm>
            <a:prstGeom prst="rect">
              <a:avLst/>
            </a:prstGeom>
          </p:spPr>
          <p:txBody>
            <a:bodyPr wrap="none" fromWordArt="1">
              <a:prstTxWarp prst="textPlain">
                <a:avLst>
                  <a:gd name="adj" fmla="val 50000"/>
                </a:avLst>
              </a:prstTxWarp>
            </a:bodyPr>
            <a:lstStyle/>
            <a:p>
              <a:pPr algn="ctr"/>
              <a:r>
                <a:rPr lang="en-US" sz="4400" kern="10">
                  <a:ln w="9525">
                    <a:solidFill>
                      <a:srgbClr val="000000"/>
                    </a:solidFill>
                    <a:round/>
                    <a:headEnd/>
                    <a:tailEnd/>
                  </a:ln>
                  <a:solidFill>
                    <a:srgbClr val="FFFFFF"/>
                  </a:solidFill>
                  <a:latin typeface="VNI-Heather"/>
                </a:rPr>
                <a:t>2</a:t>
              </a:r>
            </a:p>
          </p:txBody>
        </p:sp>
      </p:grpSp>
      <p:grpSp>
        <p:nvGrpSpPr>
          <p:cNvPr id="182283" name="Group 11"/>
          <p:cNvGrpSpPr>
            <a:grpSpLocks/>
          </p:cNvGrpSpPr>
          <p:nvPr/>
        </p:nvGrpSpPr>
        <p:grpSpPr bwMode="auto">
          <a:xfrm>
            <a:off x="7239000" y="5048250"/>
            <a:ext cx="1219200" cy="1219200"/>
            <a:chOff x="4704" y="624"/>
            <a:chExt cx="768" cy="768"/>
          </a:xfrm>
        </p:grpSpPr>
        <p:sp>
          <p:nvSpPr>
            <p:cNvPr id="30755" name="Oval 12"/>
            <p:cNvSpPr>
              <a:spLocks noChangeArrowheads="1"/>
            </p:cNvSpPr>
            <p:nvPr/>
          </p:nvSpPr>
          <p:spPr bwMode="auto">
            <a:xfrm>
              <a:off x="4704" y="624"/>
              <a:ext cx="768" cy="76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6" name="WordArt 13"/>
            <p:cNvSpPr>
              <a:spLocks noChangeArrowheads="1" noChangeShapeType="1" noTextEdit="1"/>
            </p:cNvSpPr>
            <p:nvPr/>
          </p:nvSpPr>
          <p:spPr bwMode="auto">
            <a:xfrm>
              <a:off x="4848" y="720"/>
              <a:ext cx="480" cy="52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VNI-Heather"/>
                </a:rPr>
                <a:t>3</a:t>
              </a:r>
            </a:p>
          </p:txBody>
        </p:sp>
      </p:grpSp>
      <p:grpSp>
        <p:nvGrpSpPr>
          <p:cNvPr id="182286" name="Group 14"/>
          <p:cNvGrpSpPr>
            <a:grpSpLocks/>
          </p:cNvGrpSpPr>
          <p:nvPr/>
        </p:nvGrpSpPr>
        <p:grpSpPr bwMode="auto">
          <a:xfrm>
            <a:off x="7239000" y="5048250"/>
            <a:ext cx="1219200" cy="1219200"/>
            <a:chOff x="2400" y="2304"/>
            <a:chExt cx="768" cy="768"/>
          </a:xfrm>
        </p:grpSpPr>
        <p:sp>
          <p:nvSpPr>
            <p:cNvPr id="30753" name="Oval 15"/>
            <p:cNvSpPr>
              <a:spLocks noChangeArrowheads="1"/>
            </p:cNvSpPr>
            <p:nvPr/>
          </p:nvSpPr>
          <p:spPr bwMode="auto">
            <a:xfrm>
              <a:off x="2400" y="2304"/>
              <a:ext cx="768" cy="768"/>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4" name="WordArt 16"/>
            <p:cNvSpPr>
              <a:spLocks noChangeArrowheads="1" noChangeShapeType="1" noTextEdit="1"/>
            </p:cNvSpPr>
            <p:nvPr/>
          </p:nvSpPr>
          <p:spPr bwMode="auto">
            <a:xfrm>
              <a:off x="2496" y="2400"/>
              <a:ext cx="480" cy="561"/>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VNI-Heather"/>
                </a:rPr>
                <a:t>4</a:t>
              </a:r>
            </a:p>
          </p:txBody>
        </p:sp>
      </p:grpSp>
      <p:grpSp>
        <p:nvGrpSpPr>
          <p:cNvPr id="182289" name="Group 17"/>
          <p:cNvGrpSpPr>
            <a:grpSpLocks/>
          </p:cNvGrpSpPr>
          <p:nvPr/>
        </p:nvGrpSpPr>
        <p:grpSpPr bwMode="auto">
          <a:xfrm>
            <a:off x="7239000" y="5048250"/>
            <a:ext cx="1219200" cy="1219200"/>
            <a:chOff x="1968" y="1536"/>
            <a:chExt cx="768" cy="768"/>
          </a:xfrm>
        </p:grpSpPr>
        <p:sp>
          <p:nvSpPr>
            <p:cNvPr id="30751" name="Oval 18"/>
            <p:cNvSpPr>
              <a:spLocks noChangeArrowheads="1"/>
            </p:cNvSpPr>
            <p:nvPr/>
          </p:nvSpPr>
          <p:spPr bwMode="auto">
            <a:xfrm>
              <a:off x="1968" y="1536"/>
              <a:ext cx="768" cy="768"/>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2" name="WordArt 19"/>
            <p:cNvSpPr>
              <a:spLocks noChangeArrowheads="1" noChangeShapeType="1" noTextEdit="1"/>
            </p:cNvSpPr>
            <p:nvPr/>
          </p:nvSpPr>
          <p:spPr bwMode="auto">
            <a:xfrm>
              <a:off x="2160" y="1632"/>
              <a:ext cx="423" cy="5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VNI-Heather"/>
                </a:rPr>
                <a:t>5</a:t>
              </a:r>
            </a:p>
          </p:txBody>
        </p:sp>
      </p:grpSp>
      <p:grpSp>
        <p:nvGrpSpPr>
          <p:cNvPr id="182292" name="Group 20"/>
          <p:cNvGrpSpPr>
            <a:grpSpLocks/>
          </p:cNvGrpSpPr>
          <p:nvPr/>
        </p:nvGrpSpPr>
        <p:grpSpPr bwMode="auto">
          <a:xfrm>
            <a:off x="7239000" y="5048250"/>
            <a:ext cx="1219200" cy="1219200"/>
            <a:chOff x="2208" y="1968"/>
            <a:chExt cx="768" cy="768"/>
          </a:xfrm>
        </p:grpSpPr>
        <p:sp>
          <p:nvSpPr>
            <p:cNvPr id="30749" name="Oval 21"/>
            <p:cNvSpPr>
              <a:spLocks noChangeArrowheads="1"/>
            </p:cNvSpPr>
            <p:nvPr/>
          </p:nvSpPr>
          <p:spPr bwMode="auto">
            <a:xfrm>
              <a:off x="2208" y="1968"/>
              <a:ext cx="768" cy="768"/>
            </a:xfrm>
            <a:prstGeom prst="ellipse">
              <a:avLst/>
            </a:prstGeom>
            <a:solidFill>
              <a:srgbClr val="6600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0" name="WordArt 22"/>
            <p:cNvSpPr>
              <a:spLocks noChangeArrowheads="1" noChangeShapeType="1" noTextEdit="1"/>
            </p:cNvSpPr>
            <p:nvPr/>
          </p:nvSpPr>
          <p:spPr bwMode="auto">
            <a:xfrm>
              <a:off x="2352" y="2064"/>
              <a:ext cx="432" cy="5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VNI-Heather"/>
                </a:rPr>
                <a:t>6</a:t>
              </a:r>
            </a:p>
          </p:txBody>
        </p:sp>
      </p:grpSp>
      <p:grpSp>
        <p:nvGrpSpPr>
          <p:cNvPr id="182295" name="Group 23"/>
          <p:cNvGrpSpPr>
            <a:grpSpLocks/>
          </p:cNvGrpSpPr>
          <p:nvPr/>
        </p:nvGrpSpPr>
        <p:grpSpPr bwMode="auto">
          <a:xfrm>
            <a:off x="7239000" y="5048250"/>
            <a:ext cx="1219200" cy="1219200"/>
            <a:chOff x="3072" y="1632"/>
            <a:chExt cx="768" cy="768"/>
          </a:xfrm>
        </p:grpSpPr>
        <p:sp>
          <p:nvSpPr>
            <p:cNvPr id="30747" name="Oval 24"/>
            <p:cNvSpPr>
              <a:spLocks noChangeArrowheads="1"/>
            </p:cNvSpPr>
            <p:nvPr/>
          </p:nvSpPr>
          <p:spPr bwMode="auto">
            <a:xfrm>
              <a:off x="3072" y="1632"/>
              <a:ext cx="768" cy="76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48" name="WordArt 25"/>
            <p:cNvSpPr>
              <a:spLocks noChangeArrowheads="1" noChangeShapeType="1" noTextEdit="1"/>
            </p:cNvSpPr>
            <p:nvPr/>
          </p:nvSpPr>
          <p:spPr bwMode="auto">
            <a:xfrm>
              <a:off x="3264" y="1776"/>
              <a:ext cx="432" cy="52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VNI-Heather"/>
                </a:rPr>
                <a:t>7</a:t>
              </a:r>
            </a:p>
          </p:txBody>
        </p:sp>
      </p:grpSp>
      <p:grpSp>
        <p:nvGrpSpPr>
          <p:cNvPr id="182298" name="Group 26"/>
          <p:cNvGrpSpPr>
            <a:grpSpLocks/>
          </p:cNvGrpSpPr>
          <p:nvPr/>
        </p:nvGrpSpPr>
        <p:grpSpPr bwMode="auto">
          <a:xfrm>
            <a:off x="7239000" y="5048250"/>
            <a:ext cx="1219200" cy="1219200"/>
            <a:chOff x="2400" y="768"/>
            <a:chExt cx="768" cy="768"/>
          </a:xfrm>
        </p:grpSpPr>
        <p:sp>
          <p:nvSpPr>
            <p:cNvPr id="30745" name="Oval 27"/>
            <p:cNvSpPr>
              <a:spLocks noChangeArrowheads="1"/>
            </p:cNvSpPr>
            <p:nvPr/>
          </p:nvSpPr>
          <p:spPr bwMode="auto">
            <a:xfrm>
              <a:off x="2400" y="768"/>
              <a:ext cx="768" cy="768"/>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46" name="WordArt 28"/>
            <p:cNvSpPr>
              <a:spLocks noChangeArrowheads="1" noChangeShapeType="1" noTextEdit="1"/>
            </p:cNvSpPr>
            <p:nvPr/>
          </p:nvSpPr>
          <p:spPr bwMode="auto">
            <a:xfrm>
              <a:off x="2592" y="864"/>
              <a:ext cx="432" cy="5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VNI-Heather"/>
                </a:rPr>
                <a:t>8</a:t>
              </a:r>
            </a:p>
          </p:txBody>
        </p:sp>
      </p:grpSp>
      <p:grpSp>
        <p:nvGrpSpPr>
          <p:cNvPr id="182301" name="Group 29"/>
          <p:cNvGrpSpPr>
            <a:grpSpLocks/>
          </p:cNvGrpSpPr>
          <p:nvPr/>
        </p:nvGrpSpPr>
        <p:grpSpPr bwMode="auto">
          <a:xfrm>
            <a:off x="7239000" y="5048250"/>
            <a:ext cx="1219200" cy="1219200"/>
            <a:chOff x="4128" y="1968"/>
            <a:chExt cx="768" cy="768"/>
          </a:xfrm>
        </p:grpSpPr>
        <p:sp>
          <p:nvSpPr>
            <p:cNvPr id="30743" name="Oval 30"/>
            <p:cNvSpPr>
              <a:spLocks noChangeArrowheads="1"/>
            </p:cNvSpPr>
            <p:nvPr/>
          </p:nvSpPr>
          <p:spPr bwMode="auto">
            <a:xfrm>
              <a:off x="4128" y="1968"/>
              <a:ext cx="768" cy="768"/>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44" name="WordArt 31"/>
            <p:cNvSpPr>
              <a:spLocks noChangeArrowheads="1" noChangeShapeType="1" noTextEdit="1"/>
            </p:cNvSpPr>
            <p:nvPr/>
          </p:nvSpPr>
          <p:spPr bwMode="auto">
            <a:xfrm>
              <a:off x="4272" y="2112"/>
              <a:ext cx="480" cy="52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VNI-Heather"/>
                </a:rPr>
                <a:t>9</a:t>
              </a:r>
            </a:p>
          </p:txBody>
        </p:sp>
      </p:grpSp>
      <p:grpSp>
        <p:nvGrpSpPr>
          <p:cNvPr id="182304" name="Group 32"/>
          <p:cNvGrpSpPr>
            <a:grpSpLocks/>
          </p:cNvGrpSpPr>
          <p:nvPr/>
        </p:nvGrpSpPr>
        <p:grpSpPr bwMode="auto">
          <a:xfrm>
            <a:off x="7239000" y="5048250"/>
            <a:ext cx="1219200" cy="1219200"/>
            <a:chOff x="4464" y="1008"/>
            <a:chExt cx="768" cy="768"/>
          </a:xfrm>
        </p:grpSpPr>
        <p:sp>
          <p:nvSpPr>
            <p:cNvPr id="30741" name="Oval 33"/>
            <p:cNvSpPr>
              <a:spLocks noChangeArrowheads="1"/>
            </p:cNvSpPr>
            <p:nvPr/>
          </p:nvSpPr>
          <p:spPr bwMode="auto">
            <a:xfrm>
              <a:off x="4464" y="1008"/>
              <a:ext cx="768" cy="76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42" name="WordArt 34"/>
            <p:cNvSpPr>
              <a:spLocks noChangeArrowheads="1" noChangeShapeType="1" noTextEdit="1"/>
            </p:cNvSpPr>
            <p:nvPr/>
          </p:nvSpPr>
          <p:spPr bwMode="auto">
            <a:xfrm>
              <a:off x="4512" y="1152"/>
              <a:ext cx="624" cy="444"/>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VNI-Heather"/>
                </a:rPr>
                <a:t>10</a:t>
              </a:r>
            </a:p>
          </p:txBody>
        </p:sp>
      </p:grpSp>
      <p:grpSp>
        <p:nvGrpSpPr>
          <p:cNvPr id="182307" name="Group 35"/>
          <p:cNvGrpSpPr>
            <a:grpSpLocks/>
          </p:cNvGrpSpPr>
          <p:nvPr/>
        </p:nvGrpSpPr>
        <p:grpSpPr bwMode="auto">
          <a:xfrm>
            <a:off x="7239000" y="5048250"/>
            <a:ext cx="1219200" cy="1219200"/>
            <a:chOff x="4800" y="2592"/>
            <a:chExt cx="768" cy="768"/>
          </a:xfrm>
        </p:grpSpPr>
        <p:sp>
          <p:nvSpPr>
            <p:cNvPr id="30739" name="Oval 36"/>
            <p:cNvSpPr>
              <a:spLocks noChangeArrowheads="1"/>
            </p:cNvSpPr>
            <p:nvPr/>
          </p:nvSpPr>
          <p:spPr bwMode="auto">
            <a:xfrm>
              <a:off x="4800" y="2592"/>
              <a:ext cx="768" cy="768"/>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40" name="WordArt 37"/>
            <p:cNvSpPr>
              <a:spLocks noChangeArrowheads="1" noChangeShapeType="1" noTextEdit="1"/>
            </p:cNvSpPr>
            <p:nvPr/>
          </p:nvSpPr>
          <p:spPr bwMode="auto">
            <a:xfrm>
              <a:off x="4896" y="2688"/>
              <a:ext cx="528" cy="54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VNI-Heather"/>
                </a:rPr>
                <a:t>0</a:t>
              </a:r>
            </a:p>
          </p:txBody>
        </p:sp>
      </p:grpSp>
      <p:sp>
        <p:nvSpPr>
          <p:cNvPr id="30736" name="Text Box 38"/>
          <p:cNvSpPr txBox="1">
            <a:spLocks noChangeArrowheads="1"/>
          </p:cNvSpPr>
          <p:nvPr/>
        </p:nvSpPr>
        <p:spPr bwMode="auto">
          <a:xfrm>
            <a:off x="0" y="64770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spcBef>
                <a:spcPct val="50000"/>
              </a:spcBef>
            </a:pPr>
            <a:endParaRPr lang="en-US" sz="1800">
              <a:latin typeface="Tahoma" pitchFamily="34" charset="0"/>
            </a:endParaRPr>
          </a:p>
        </p:txBody>
      </p:sp>
      <p:sp>
        <p:nvSpPr>
          <p:cNvPr id="41" name="Text Placeholder 1"/>
          <p:cNvSpPr txBox="1">
            <a:spLocks/>
          </p:cNvSpPr>
          <p:nvPr/>
        </p:nvSpPr>
        <p:spPr>
          <a:xfrm>
            <a:off x="2226252" y="304800"/>
            <a:ext cx="7010400" cy="750889"/>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r>
              <a:rPr lang="en-US" sz="3600" b="1" dirty="0" err="1" smtClean="0">
                <a:solidFill>
                  <a:srgbClr val="C00000"/>
                </a:solidFill>
                <a:latin typeface="Times New Roman" pitchFamily="18" charset="0"/>
                <a:cs typeface="Times New Roman" pitchFamily="18" charset="0"/>
              </a:rPr>
              <a:t>Bài</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tập</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củng</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cố</a:t>
            </a:r>
            <a:endParaRPr lang="en-US" sz="36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9323980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1">
                                            <p:txEl>
                                              <p:pRg st="0" end="0"/>
                                            </p:txEl>
                                          </p:spTgt>
                                        </p:tgtEl>
                                        <p:attrNameLst>
                                          <p:attrName>r</p:attrName>
                                        </p:attrNameLst>
                                      </p:cBhvr>
                                    </p:animRot>
                                    <p:animRot by="-240000">
                                      <p:cBhvr>
                                        <p:cTn id="7" dur="200" fill="hold">
                                          <p:stCondLst>
                                            <p:cond delay="200"/>
                                          </p:stCondLst>
                                        </p:cTn>
                                        <p:tgtEl>
                                          <p:spTgt spid="41">
                                            <p:txEl>
                                              <p:pRg st="0" end="0"/>
                                            </p:txEl>
                                          </p:spTgt>
                                        </p:tgtEl>
                                        <p:attrNameLst>
                                          <p:attrName>r</p:attrName>
                                        </p:attrNameLst>
                                      </p:cBhvr>
                                    </p:animRot>
                                    <p:animRot by="240000">
                                      <p:cBhvr>
                                        <p:cTn id="8" dur="200" fill="hold">
                                          <p:stCondLst>
                                            <p:cond delay="400"/>
                                          </p:stCondLst>
                                        </p:cTn>
                                        <p:tgtEl>
                                          <p:spTgt spid="41">
                                            <p:txEl>
                                              <p:pRg st="0" end="0"/>
                                            </p:txEl>
                                          </p:spTgt>
                                        </p:tgtEl>
                                        <p:attrNameLst>
                                          <p:attrName>r</p:attrName>
                                        </p:attrNameLst>
                                      </p:cBhvr>
                                    </p:animRot>
                                    <p:animRot by="-240000">
                                      <p:cBhvr>
                                        <p:cTn id="9" dur="200" fill="hold">
                                          <p:stCondLst>
                                            <p:cond delay="600"/>
                                          </p:stCondLst>
                                        </p:cTn>
                                        <p:tgtEl>
                                          <p:spTgt spid="41">
                                            <p:txEl>
                                              <p:pRg st="0" end="0"/>
                                            </p:txEl>
                                          </p:spTgt>
                                        </p:tgtEl>
                                        <p:attrNameLst>
                                          <p:attrName>r</p:attrName>
                                        </p:attrNameLst>
                                      </p:cBhvr>
                                    </p:animRot>
                                    <p:animRot by="120000">
                                      <p:cBhvr>
                                        <p:cTn id="10" dur="200" fill="hold">
                                          <p:stCondLst>
                                            <p:cond delay="800"/>
                                          </p:stCondLst>
                                        </p:cTn>
                                        <p:tgtEl>
                                          <p:spTgt spid="41">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82274">
                                            <p:txEl>
                                              <p:pRg st="0" end="0"/>
                                            </p:txEl>
                                          </p:spTgt>
                                        </p:tgtEl>
                                        <p:attrNameLst>
                                          <p:attrName>style.visibility</p:attrName>
                                        </p:attrNameLst>
                                      </p:cBhvr>
                                      <p:to>
                                        <p:strVal val="visible"/>
                                      </p:to>
                                    </p:set>
                                    <p:animEffect transition="in" filter="randombar(horizontal)">
                                      <p:cBhvr>
                                        <p:cTn id="15" dur="500"/>
                                        <p:tgtEl>
                                          <p:spTgt spid="18227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82274">
                                            <p:txEl>
                                              <p:pRg st="1" end="1"/>
                                            </p:txEl>
                                          </p:spTgt>
                                        </p:tgtEl>
                                        <p:attrNameLst>
                                          <p:attrName>style.visibility</p:attrName>
                                        </p:attrNameLst>
                                      </p:cBhvr>
                                      <p:to>
                                        <p:strVal val="visible"/>
                                      </p:to>
                                    </p:set>
                                    <p:animEffect transition="in" filter="randombar(horizontal)">
                                      <p:cBhvr>
                                        <p:cTn id="20" dur="500"/>
                                        <p:tgtEl>
                                          <p:spTgt spid="18227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82274">
                                            <p:txEl>
                                              <p:pRg st="2" end="2"/>
                                            </p:txEl>
                                          </p:spTgt>
                                        </p:tgtEl>
                                        <p:attrNameLst>
                                          <p:attrName>style.visibility</p:attrName>
                                        </p:attrNameLst>
                                      </p:cBhvr>
                                      <p:to>
                                        <p:strVal val="visible"/>
                                      </p:to>
                                    </p:set>
                                    <p:animEffect transition="in" filter="randombar(horizontal)">
                                      <p:cBhvr>
                                        <p:cTn id="25" dur="500"/>
                                        <p:tgtEl>
                                          <p:spTgt spid="182274">
                                            <p:txEl>
                                              <p:pRg st="2" end="2"/>
                                            </p:txEl>
                                          </p:spTgt>
                                        </p:tgtEl>
                                      </p:cBhvr>
                                    </p:animEffect>
                                  </p:childTnLst>
                                </p:cTn>
                              </p:par>
                            </p:childTnLst>
                          </p:cTn>
                        </p:par>
                        <p:par>
                          <p:cTn id="26" fill="hold" nodeType="afterGroup">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182276"/>
                                        </p:tgtEl>
                                        <p:attrNameLst>
                                          <p:attrName>style.visibility</p:attrName>
                                        </p:attrNameLst>
                                      </p:cBhvr>
                                      <p:to>
                                        <p:strVal val="visible"/>
                                      </p:to>
                                    </p:set>
                                    <p:animEffect transition="in" filter="dissolve">
                                      <p:cBhvr>
                                        <p:cTn id="29" dur="500"/>
                                        <p:tgtEl>
                                          <p:spTgt spid="182276"/>
                                        </p:tgtEl>
                                      </p:cBhvr>
                                    </p:animEffect>
                                  </p:childTnLst>
                                </p:cTn>
                              </p:par>
                              <p:par>
                                <p:cTn id="30" presetID="20" presetClass="entr" presetSubtype="0" fill="hold" nodeType="withEffect">
                                  <p:stCondLst>
                                    <p:cond delay="0"/>
                                  </p:stCondLst>
                                  <p:childTnLst>
                                    <p:set>
                                      <p:cBhvr>
                                        <p:cTn id="31" dur="1" fill="hold">
                                          <p:stCondLst>
                                            <p:cond delay="0"/>
                                          </p:stCondLst>
                                        </p:cTn>
                                        <p:tgtEl>
                                          <p:spTgt spid="182307"/>
                                        </p:tgtEl>
                                        <p:attrNameLst>
                                          <p:attrName>style.visibility</p:attrName>
                                        </p:attrNameLst>
                                      </p:cBhvr>
                                      <p:to>
                                        <p:strVal val="visible"/>
                                      </p:to>
                                    </p:set>
                                    <p:animEffect transition="in" filter="wedge">
                                      <p:cBhvr>
                                        <p:cTn id="32" dur="1000"/>
                                        <p:tgtEl>
                                          <p:spTgt spid="18230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xit" presetSubtype="0" fill="hold" nodeType="clickEffect">
                                  <p:stCondLst>
                                    <p:cond delay="0"/>
                                  </p:stCondLst>
                                  <p:childTnLst>
                                    <p:animEffect transition="out" filter="dissolve">
                                      <p:cBhvr>
                                        <p:cTn id="36" dur="500"/>
                                        <p:tgtEl>
                                          <p:spTgt spid="182307"/>
                                        </p:tgtEl>
                                      </p:cBhvr>
                                    </p:animEffect>
                                    <p:set>
                                      <p:cBhvr>
                                        <p:cTn id="37" dur="1" fill="hold">
                                          <p:stCondLst>
                                            <p:cond delay="499"/>
                                          </p:stCondLst>
                                        </p:cTn>
                                        <p:tgtEl>
                                          <p:spTgt spid="182307"/>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type.wav"/>
                                        </p:tgtEl>
                                      </p:cMediaNode>
                                    </p:audio>
                                  </p:subTnLst>
                                </p:cTn>
                              </p:par>
                              <p:par>
                                <p:cTn id="38" presetID="20" presetClass="entr" presetSubtype="0" fill="hold" nodeType="withEffect">
                                  <p:stCondLst>
                                    <p:cond delay="0"/>
                                  </p:stCondLst>
                                  <p:childTnLst>
                                    <p:set>
                                      <p:cBhvr>
                                        <p:cTn id="39" dur="1" fill="hold">
                                          <p:stCondLst>
                                            <p:cond delay="0"/>
                                          </p:stCondLst>
                                        </p:cTn>
                                        <p:tgtEl>
                                          <p:spTgt spid="182277"/>
                                        </p:tgtEl>
                                        <p:attrNameLst>
                                          <p:attrName>style.visibility</p:attrName>
                                        </p:attrNameLst>
                                      </p:cBhvr>
                                      <p:to>
                                        <p:strVal val="visible"/>
                                      </p:to>
                                    </p:set>
                                    <p:animEffect transition="in" filter="wedge">
                                      <p:cBhvr>
                                        <p:cTn id="40" dur="1000"/>
                                        <p:tgtEl>
                                          <p:spTgt spid="182277"/>
                                        </p:tgtEl>
                                      </p:cBhvr>
                                    </p:animEffect>
                                  </p:childTnLst>
                                </p:cTn>
                              </p:par>
                            </p:childTnLst>
                          </p:cTn>
                        </p:par>
                        <p:par>
                          <p:cTn id="41" fill="hold" nodeType="afterGroup">
                            <p:stCondLst>
                              <p:cond delay="1000"/>
                            </p:stCondLst>
                            <p:childTnLst>
                              <p:par>
                                <p:cTn id="42" presetID="9" presetClass="exit" presetSubtype="0" fill="hold" nodeType="afterEffect">
                                  <p:stCondLst>
                                    <p:cond delay="0"/>
                                  </p:stCondLst>
                                  <p:childTnLst>
                                    <p:animEffect transition="out" filter="dissolve">
                                      <p:cBhvr>
                                        <p:cTn id="43" dur="1000"/>
                                        <p:tgtEl>
                                          <p:spTgt spid="182277"/>
                                        </p:tgtEl>
                                      </p:cBhvr>
                                    </p:animEffect>
                                    <p:set>
                                      <p:cBhvr>
                                        <p:cTn id="44" dur="1" fill="hold">
                                          <p:stCondLst>
                                            <p:cond delay="999"/>
                                          </p:stCondLst>
                                        </p:cTn>
                                        <p:tgtEl>
                                          <p:spTgt spid="182277"/>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2" name="type.wav"/>
                                        </p:tgtEl>
                                      </p:cMediaNode>
                                    </p:audio>
                                  </p:subTnLst>
                                </p:cTn>
                              </p:par>
                              <p:par>
                                <p:cTn id="45" presetID="20" presetClass="entr" presetSubtype="0" fill="hold" nodeType="withEffect">
                                  <p:stCondLst>
                                    <p:cond delay="0"/>
                                  </p:stCondLst>
                                  <p:childTnLst>
                                    <p:set>
                                      <p:cBhvr>
                                        <p:cTn id="46" dur="1" fill="hold">
                                          <p:stCondLst>
                                            <p:cond delay="0"/>
                                          </p:stCondLst>
                                        </p:cTn>
                                        <p:tgtEl>
                                          <p:spTgt spid="182280"/>
                                        </p:tgtEl>
                                        <p:attrNameLst>
                                          <p:attrName>style.visibility</p:attrName>
                                        </p:attrNameLst>
                                      </p:cBhvr>
                                      <p:to>
                                        <p:strVal val="visible"/>
                                      </p:to>
                                    </p:set>
                                    <p:animEffect transition="in" filter="wedge">
                                      <p:cBhvr>
                                        <p:cTn id="47" dur="1000"/>
                                        <p:tgtEl>
                                          <p:spTgt spid="182280"/>
                                        </p:tgtEl>
                                      </p:cBhvr>
                                    </p:animEffect>
                                  </p:childTnLst>
                                </p:cTn>
                              </p:par>
                            </p:childTnLst>
                          </p:cTn>
                        </p:par>
                        <p:par>
                          <p:cTn id="48" fill="hold" nodeType="afterGroup">
                            <p:stCondLst>
                              <p:cond delay="2000"/>
                            </p:stCondLst>
                            <p:childTnLst>
                              <p:par>
                                <p:cTn id="49" presetID="9" presetClass="exit" presetSubtype="0" fill="hold" nodeType="afterEffect">
                                  <p:stCondLst>
                                    <p:cond delay="0"/>
                                  </p:stCondLst>
                                  <p:childTnLst>
                                    <p:animEffect transition="out" filter="dissolve">
                                      <p:cBhvr>
                                        <p:cTn id="50" dur="1000"/>
                                        <p:tgtEl>
                                          <p:spTgt spid="182280"/>
                                        </p:tgtEl>
                                      </p:cBhvr>
                                    </p:animEffect>
                                    <p:set>
                                      <p:cBhvr>
                                        <p:cTn id="51" dur="1" fill="hold">
                                          <p:stCondLst>
                                            <p:cond delay="999"/>
                                          </p:stCondLst>
                                        </p:cTn>
                                        <p:tgtEl>
                                          <p:spTgt spid="182280"/>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2" name="type.wav"/>
                                        </p:tgtEl>
                                      </p:cMediaNode>
                                    </p:audio>
                                  </p:subTnLst>
                                </p:cTn>
                              </p:par>
                              <p:par>
                                <p:cTn id="52" presetID="20" presetClass="entr" presetSubtype="0" fill="hold" nodeType="withEffect">
                                  <p:stCondLst>
                                    <p:cond delay="0"/>
                                  </p:stCondLst>
                                  <p:childTnLst>
                                    <p:set>
                                      <p:cBhvr>
                                        <p:cTn id="53" dur="1" fill="hold">
                                          <p:stCondLst>
                                            <p:cond delay="0"/>
                                          </p:stCondLst>
                                        </p:cTn>
                                        <p:tgtEl>
                                          <p:spTgt spid="182283"/>
                                        </p:tgtEl>
                                        <p:attrNameLst>
                                          <p:attrName>style.visibility</p:attrName>
                                        </p:attrNameLst>
                                      </p:cBhvr>
                                      <p:to>
                                        <p:strVal val="visible"/>
                                      </p:to>
                                    </p:set>
                                    <p:animEffect transition="in" filter="wedge">
                                      <p:cBhvr>
                                        <p:cTn id="54" dur="1000"/>
                                        <p:tgtEl>
                                          <p:spTgt spid="182283"/>
                                        </p:tgtEl>
                                      </p:cBhvr>
                                    </p:animEffect>
                                  </p:childTnLst>
                                </p:cTn>
                              </p:par>
                            </p:childTnLst>
                          </p:cTn>
                        </p:par>
                        <p:par>
                          <p:cTn id="55" fill="hold" nodeType="afterGroup">
                            <p:stCondLst>
                              <p:cond delay="3000"/>
                            </p:stCondLst>
                            <p:childTnLst>
                              <p:par>
                                <p:cTn id="56" presetID="9" presetClass="exit" presetSubtype="0" fill="hold" nodeType="afterEffect">
                                  <p:stCondLst>
                                    <p:cond delay="0"/>
                                  </p:stCondLst>
                                  <p:childTnLst>
                                    <p:animEffect transition="out" filter="dissolve">
                                      <p:cBhvr>
                                        <p:cTn id="57" dur="1000"/>
                                        <p:tgtEl>
                                          <p:spTgt spid="182283"/>
                                        </p:tgtEl>
                                      </p:cBhvr>
                                    </p:animEffect>
                                    <p:set>
                                      <p:cBhvr>
                                        <p:cTn id="58" dur="1" fill="hold">
                                          <p:stCondLst>
                                            <p:cond delay="999"/>
                                          </p:stCondLst>
                                        </p:cTn>
                                        <p:tgtEl>
                                          <p:spTgt spid="182283"/>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2" name="type.wav"/>
                                        </p:tgtEl>
                                      </p:cMediaNode>
                                    </p:audio>
                                  </p:subTnLst>
                                </p:cTn>
                              </p:par>
                              <p:par>
                                <p:cTn id="59" presetID="20" presetClass="entr" presetSubtype="0" fill="hold" nodeType="withEffect">
                                  <p:stCondLst>
                                    <p:cond delay="0"/>
                                  </p:stCondLst>
                                  <p:childTnLst>
                                    <p:set>
                                      <p:cBhvr>
                                        <p:cTn id="60" dur="1" fill="hold">
                                          <p:stCondLst>
                                            <p:cond delay="0"/>
                                          </p:stCondLst>
                                        </p:cTn>
                                        <p:tgtEl>
                                          <p:spTgt spid="182286"/>
                                        </p:tgtEl>
                                        <p:attrNameLst>
                                          <p:attrName>style.visibility</p:attrName>
                                        </p:attrNameLst>
                                      </p:cBhvr>
                                      <p:to>
                                        <p:strVal val="visible"/>
                                      </p:to>
                                    </p:set>
                                    <p:animEffect transition="in" filter="wedge">
                                      <p:cBhvr>
                                        <p:cTn id="61" dur="1000"/>
                                        <p:tgtEl>
                                          <p:spTgt spid="182286"/>
                                        </p:tgtEl>
                                      </p:cBhvr>
                                    </p:animEffect>
                                  </p:childTnLst>
                                </p:cTn>
                              </p:par>
                            </p:childTnLst>
                          </p:cTn>
                        </p:par>
                        <p:par>
                          <p:cTn id="62" fill="hold" nodeType="afterGroup">
                            <p:stCondLst>
                              <p:cond delay="4000"/>
                            </p:stCondLst>
                            <p:childTnLst>
                              <p:par>
                                <p:cTn id="63" presetID="9" presetClass="exit" presetSubtype="0" fill="hold" nodeType="afterEffect">
                                  <p:stCondLst>
                                    <p:cond delay="0"/>
                                  </p:stCondLst>
                                  <p:childTnLst>
                                    <p:animEffect transition="out" filter="dissolve">
                                      <p:cBhvr>
                                        <p:cTn id="64" dur="1000"/>
                                        <p:tgtEl>
                                          <p:spTgt spid="182286"/>
                                        </p:tgtEl>
                                      </p:cBhvr>
                                    </p:animEffect>
                                    <p:set>
                                      <p:cBhvr>
                                        <p:cTn id="65" dur="1" fill="hold">
                                          <p:stCondLst>
                                            <p:cond delay="999"/>
                                          </p:stCondLst>
                                        </p:cTn>
                                        <p:tgtEl>
                                          <p:spTgt spid="182286"/>
                                        </p:tgtEl>
                                        <p:attrNameLst>
                                          <p:attrName>style.visibility</p:attrName>
                                        </p:attrNameLst>
                                      </p:cBhvr>
                                      <p:to>
                                        <p:strVal val="hidden"/>
                                      </p:to>
                                    </p:set>
                                  </p:childTnLst>
                                  <p:subTnLst>
                                    <p:audio>
                                      <p:cMediaNode>
                                        <p:cTn display="0" masterRel="sameClick">
                                          <p:stCondLst>
                                            <p:cond evt="begin" delay="0">
                                              <p:tn val="63"/>
                                            </p:cond>
                                          </p:stCondLst>
                                          <p:endCondLst>
                                            <p:cond evt="onStopAudio" delay="0">
                                              <p:tgtEl>
                                                <p:sldTgt/>
                                              </p:tgtEl>
                                            </p:cond>
                                          </p:endCondLst>
                                        </p:cTn>
                                        <p:tgtEl>
                                          <p:sndTgt r:embed="rId2" name="type.wav"/>
                                        </p:tgtEl>
                                      </p:cMediaNode>
                                    </p:audio>
                                  </p:subTnLst>
                                </p:cTn>
                              </p:par>
                              <p:par>
                                <p:cTn id="66" presetID="20" presetClass="entr" presetSubtype="0" fill="hold" nodeType="withEffect">
                                  <p:stCondLst>
                                    <p:cond delay="0"/>
                                  </p:stCondLst>
                                  <p:childTnLst>
                                    <p:set>
                                      <p:cBhvr>
                                        <p:cTn id="67" dur="1" fill="hold">
                                          <p:stCondLst>
                                            <p:cond delay="0"/>
                                          </p:stCondLst>
                                        </p:cTn>
                                        <p:tgtEl>
                                          <p:spTgt spid="182289"/>
                                        </p:tgtEl>
                                        <p:attrNameLst>
                                          <p:attrName>style.visibility</p:attrName>
                                        </p:attrNameLst>
                                      </p:cBhvr>
                                      <p:to>
                                        <p:strVal val="visible"/>
                                      </p:to>
                                    </p:set>
                                    <p:animEffect transition="in" filter="wedge">
                                      <p:cBhvr>
                                        <p:cTn id="68" dur="1000"/>
                                        <p:tgtEl>
                                          <p:spTgt spid="182289"/>
                                        </p:tgtEl>
                                      </p:cBhvr>
                                    </p:animEffect>
                                  </p:childTnLst>
                                </p:cTn>
                              </p:par>
                            </p:childTnLst>
                          </p:cTn>
                        </p:par>
                        <p:par>
                          <p:cTn id="69" fill="hold" nodeType="afterGroup">
                            <p:stCondLst>
                              <p:cond delay="5000"/>
                            </p:stCondLst>
                            <p:childTnLst>
                              <p:par>
                                <p:cTn id="70" presetID="9" presetClass="exit" presetSubtype="0" fill="hold" nodeType="afterEffect">
                                  <p:stCondLst>
                                    <p:cond delay="0"/>
                                  </p:stCondLst>
                                  <p:childTnLst>
                                    <p:animEffect transition="out" filter="dissolve">
                                      <p:cBhvr>
                                        <p:cTn id="71" dur="1000"/>
                                        <p:tgtEl>
                                          <p:spTgt spid="182289"/>
                                        </p:tgtEl>
                                      </p:cBhvr>
                                    </p:animEffect>
                                    <p:set>
                                      <p:cBhvr>
                                        <p:cTn id="72" dur="1" fill="hold">
                                          <p:stCondLst>
                                            <p:cond delay="999"/>
                                          </p:stCondLst>
                                        </p:cTn>
                                        <p:tgtEl>
                                          <p:spTgt spid="182289"/>
                                        </p:tgtEl>
                                        <p:attrNameLst>
                                          <p:attrName>style.visibility</p:attrName>
                                        </p:attrNameLst>
                                      </p:cBhvr>
                                      <p:to>
                                        <p:strVal val="hidden"/>
                                      </p:to>
                                    </p:set>
                                  </p:childTnLst>
                                  <p:subTnLst>
                                    <p:audio>
                                      <p:cMediaNode>
                                        <p:cTn display="0" masterRel="sameClick">
                                          <p:stCondLst>
                                            <p:cond evt="begin" delay="0">
                                              <p:tn val="70"/>
                                            </p:cond>
                                          </p:stCondLst>
                                          <p:endCondLst>
                                            <p:cond evt="onStopAudio" delay="0">
                                              <p:tgtEl>
                                                <p:sldTgt/>
                                              </p:tgtEl>
                                            </p:cond>
                                          </p:endCondLst>
                                        </p:cTn>
                                        <p:tgtEl>
                                          <p:sndTgt r:embed="rId2" name="type.wav"/>
                                        </p:tgtEl>
                                      </p:cMediaNode>
                                    </p:audio>
                                  </p:subTnLst>
                                </p:cTn>
                              </p:par>
                              <p:par>
                                <p:cTn id="73" presetID="20" presetClass="entr" presetSubtype="0" fill="hold" nodeType="withEffect">
                                  <p:stCondLst>
                                    <p:cond delay="0"/>
                                  </p:stCondLst>
                                  <p:childTnLst>
                                    <p:set>
                                      <p:cBhvr>
                                        <p:cTn id="74" dur="1" fill="hold">
                                          <p:stCondLst>
                                            <p:cond delay="0"/>
                                          </p:stCondLst>
                                        </p:cTn>
                                        <p:tgtEl>
                                          <p:spTgt spid="182292"/>
                                        </p:tgtEl>
                                        <p:attrNameLst>
                                          <p:attrName>style.visibility</p:attrName>
                                        </p:attrNameLst>
                                      </p:cBhvr>
                                      <p:to>
                                        <p:strVal val="visible"/>
                                      </p:to>
                                    </p:set>
                                    <p:animEffect transition="in" filter="wedge">
                                      <p:cBhvr>
                                        <p:cTn id="75" dur="1000"/>
                                        <p:tgtEl>
                                          <p:spTgt spid="182292"/>
                                        </p:tgtEl>
                                      </p:cBhvr>
                                    </p:animEffect>
                                  </p:childTnLst>
                                </p:cTn>
                              </p:par>
                            </p:childTnLst>
                          </p:cTn>
                        </p:par>
                        <p:par>
                          <p:cTn id="76" fill="hold" nodeType="afterGroup">
                            <p:stCondLst>
                              <p:cond delay="6000"/>
                            </p:stCondLst>
                            <p:childTnLst>
                              <p:par>
                                <p:cTn id="77" presetID="9" presetClass="exit" presetSubtype="0" fill="hold" nodeType="afterEffect">
                                  <p:stCondLst>
                                    <p:cond delay="0"/>
                                  </p:stCondLst>
                                  <p:childTnLst>
                                    <p:animEffect transition="out" filter="dissolve">
                                      <p:cBhvr>
                                        <p:cTn id="78" dur="1000"/>
                                        <p:tgtEl>
                                          <p:spTgt spid="182292"/>
                                        </p:tgtEl>
                                      </p:cBhvr>
                                    </p:animEffect>
                                    <p:set>
                                      <p:cBhvr>
                                        <p:cTn id="79" dur="1" fill="hold">
                                          <p:stCondLst>
                                            <p:cond delay="999"/>
                                          </p:stCondLst>
                                        </p:cTn>
                                        <p:tgtEl>
                                          <p:spTgt spid="182292"/>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2" name="type.wav"/>
                                        </p:tgtEl>
                                      </p:cMediaNode>
                                    </p:audio>
                                  </p:subTnLst>
                                </p:cTn>
                              </p:par>
                              <p:par>
                                <p:cTn id="80" presetID="20" presetClass="entr" presetSubtype="0" fill="hold" nodeType="withEffect">
                                  <p:stCondLst>
                                    <p:cond delay="0"/>
                                  </p:stCondLst>
                                  <p:childTnLst>
                                    <p:set>
                                      <p:cBhvr>
                                        <p:cTn id="81" dur="1" fill="hold">
                                          <p:stCondLst>
                                            <p:cond delay="0"/>
                                          </p:stCondLst>
                                        </p:cTn>
                                        <p:tgtEl>
                                          <p:spTgt spid="182295"/>
                                        </p:tgtEl>
                                        <p:attrNameLst>
                                          <p:attrName>style.visibility</p:attrName>
                                        </p:attrNameLst>
                                      </p:cBhvr>
                                      <p:to>
                                        <p:strVal val="visible"/>
                                      </p:to>
                                    </p:set>
                                    <p:animEffect transition="in" filter="wedge">
                                      <p:cBhvr>
                                        <p:cTn id="82" dur="1000"/>
                                        <p:tgtEl>
                                          <p:spTgt spid="182295"/>
                                        </p:tgtEl>
                                      </p:cBhvr>
                                    </p:animEffect>
                                  </p:childTnLst>
                                </p:cTn>
                              </p:par>
                            </p:childTnLst>
                          </p:cTn>
                        </p:par>
                        <p:par>
                          <p:cTn id="83" fill="hold" nodeType="afterGroup">
                            <p:stCondLst>
                              <p:cond delay="7000"/>
                            </p:stCondLst>
                            <p:childTnLst>
                              <p:par>
                                <p:cTn id="84" presetID="9" presetClass="exit" presetSubtype="0" fill="hold" nodeType="afterEffect">
                                  <p:stCondLst>
                                    <p:cond delay="0"/>
                                  </p:stCondLst>
                                  <p:childTnLst>
                                    <p:animEffect transition="out" filter="dissolve">
                                      <p:cBhvr>
                                        <p:cTn id="85" dur="1000"/>
                                        <p:tgtEl>
                                          <p:spTgt spid="182295"/>
                                        </p:tgtEl>
                                      </p:cBhvr>
                                    </p:animEffect>
                                    <p:set>
                                      <p:cBhvr>
                                        <p:cTn id="86" dur="1" fill="hold">
                                          <p:stCondLst>
                                            <p:cond delay="999"/>
                                          </p:stCondLst>
                                        </p:cTn>
                                        <p:tgtEl>
                                          <p:spTgt spid="182295"/>
                                        </p:tgtEl>
                                        <p:attrNameLst>
                                          <p:attrName>style.visibility</p:attrName>
                                        </p:attrNameLst>
                                      </p:cBhvr>
                                      <p:to>
                                        <p:strVal val="hidden"/>
                                      </p:to>
                                    </p:set>
                                  </p:childTnLst>
                                  <p:subTnLst>
                                    <p:audio>
                                      <p:cMediaNode>
                                        <p:cTn display="0" masterRel="sameClick">
                                          <p:stCondLst>
                                            <p:cond evt="begin" delay="0">
                                              <p:tn val="84"/>
                                            </p:cond>
                                          </p:stCondLst>
                                          <p:endCondLst>
                                            <p:cond evt="onStopAudio" delay="0">
                                              <p:tgtEl>
                                                <p:sldTgt/>
                                              </p:tgtEl>
                                            </p:cond>
                                          </p:endCondLst>
                                        </p:cTn>
                                        <p:tgtEl>
                                          <p:sndTgt r:embed="rId2" name="type.wav"/>
                                        </p:tgtEl>
                                      </p:cMediaNode>
                                    </p:audio>
                                  </p:subTnLst>
                                </p:cTn>
                              </p:par>
                              <p:par>
                                <p:cTn id="87" presetID="20" presetClass="entr" presetSubtype="0" fill="hold" nodeType="withEffect">
                                  <p:stCondLst>
                                    <p:cond delay="0"/>
                                  </p:stCondLst>
                                  <p:childTnLst>
                                    <p:set>
                                      <p:cBhvr>
                                        <p:cTn id="88" dur="1" fill="hold">
                                          <p:stCondLst>
                                            <p:cond delay="0"/>
                                          </p:stCondLst>
                                        </p:cTn>
                                        <p:tgtEl>
                                          <p:spTgt spid="182298"/>
                                        </p:tgtEl>
                                        <p:attrNameLst>
                                          <p:attrName>style.visibility</p:attrName>
                                        </p:attrNameLst>
                                      </p:cBhvr>
                                      <p:to>
                                        <p:strVal val="visible"/>
                                      </p:to>
                                    </p:set>
                                    <p:animEffect transition="in" filter="wedge">
                                      <p:cBhvr>
                                        <p:cTn id="89" dur="1000"/>
                                        <p:tgtEl>
                                          <p:spTgt spid="182298"/>
                                        </p:tgtEl>
                                      </p:cBhvr>
                                    </p:animEffect>
                                  </p:childTnLst>
                                </p:cTn>
                              </p:par>
                            </p:childTnLst>
                          </p:cTn>
                        </p:par>
                        <p:par>
                          <p:cTn id="90" fill="hold" nodeType="afterGroup">
                            <p:stCondLst>
                              <p:cond delay="8000"/>
                            </p:stCondLst>
                            <p:childTnLst>
                              <p:par>
                                <p:cTn id="91" presetID="9" presetClass="exit" presetSubtype="0" fill="hold" nodeType="afterEffect">
                                  <p:stCondLst>
                                    <p:cond delay="0"/>
                                  </p:stCondLst>
                                  <p:childTnLst>
                                    <p:animEffect transition="out" filter="dissolve">
                                      <p:cBhvr>
                                        <p:cTn id="92" dur="1000"/>
                                        <p:tgtEl>
                                          <p:spTgt spid="182298"/>
                                        </p:tgtEl>
                                      </p:cBhvr>
                                    </p:animEffect>
                                    <p:set>
                                      <p:cBhvr>
                                        <p:cTn id="93" dur="1" fill="hold">
                                          <p:stCondLst>
                                            <p:cond delay="999"/>
                                          </p:stCondLst>
                                        </p:cTn>
                                        <p:tgtEl>
                                          <p:spTgt spid="182298"/>
                                        </p:tgtEl>
                                        <p:attrNameLst>
                                          <p:attrName>style.visibility</p:attrName>
                                        </p:attrNameLst>
                                      </p:cBhvr>
                                      <p:to>
                                        <p:strVal val="hidden"/>
                                      </p:to>
                                    </p:set>
                                  </p:childTnLst>
                                  <p:subTnLst>
                                    <p:audio>
                                      <p:cMediaNode>
                                        <p:cTn display="0" masterRel="sameClick">
                                          <p:stCondLst>
                                            <p:cond evt="begin" delay="0">
                                              <p:tn val="91"/>
                                            </p:cond>
                                          </p:stCondLst>
                                          <p:endCondLst>
                                            <p:cond evt="onStopAudio" delay="0">
                                              <p:tgtEl>
                                                <p:sldTgt/>
                                              </p:tgtEl>
                                            </p:cond>
                                          </p:endCondLst>
                                        </p:cTn>
                                        <p:tgtEl>
                                          <p:sndTgt r:embed="rId2" name="type.wav"/>
                                        </p:tgtEl>
                                      </p:cMediaNode>
                                    </p:audio>
                                  </p:subTnLst>
                                </p:cTn>
                              </p:par>
                              <p:par>
                                <p:cTn id="94" presetID="20" presetClass="entr" presetSubtype="0" fill="hold" nodeType="withEffect">
                                  <p:stCondLst>
                                    <p:cond delay="0"/>
                                  </p:stCondLst>
                                  <p:childTnLst>
                                    <p:set>
                                      <p:cBhvr>
                                        <p:cTn id="95" dur="1" fill="hold">
                                          <p:stCondLst>
                                            <p:cond delay="0"/>
                                          </p:stCondLst>
                                        </p:cTn>
                                        <p:tgtEl>
                                          <p:spTgt spid="182301"/>
                                        </p:tgtEl>
                                        <p:attrNameLst>
                                          <p:attrName>style.visibility</p:attrName>
                                        </p:attrNameLst>
                                      </p:cBhvr>
                                      <p:to>
                                        <p:strVal val="visible"/>
                                      </p:to>
                                    </p:set>
                                    <p:animEffect transition="in" filter="wedge">
                                      <p:cBhvr>
                                        <p:cTn id="96" dur="1000"/>
                                        <p:tgtEl>
                                          <p:spTgt spid="182301"/>
                                        </p:tgtEl>
                                      </p:cBhvr>
                                    </p:animEffect>
                                  </p:childTnLst>
                                </p:cTn>
                              </p:par>
                            </p:childTnLst>
                          </p:cTn>
                        </p:par>
                        <p:par>
                          <p:cTn id="97" fill="hold" nodeType="afterGroup">
                            <p:stCondLst>
                              <p:cond delay="9000"/>
                            </p:stCondLst>
                            <p:childTnLst>
                              <p:par>
                                <p:cTn id="98" presetID="9" presetClass="exit" presetSubtype="0" fill="hold" nodeType="afterEffect">
                                  <p:stCondLst>
                                    <p:cond delay="0"/>
                                  </p:stCondLst>
                                  <p:childTnLst>
                                    <p:animEffect transition="out" filter="dissolve">
                                      <p:cBhvr>
                                        <p:cTn id="99" dur="1000"/>
                                        <p:tgtEl>
                                          <p:spTgt spid="182301"/>
                                        </p:tgtEl>
                                      </p:cBhvr>
                                    </p:animEffect>
                                    <p:set>
                                      <p:cBhvr>
                                        <p:cTn id="100" dur="1" fill="hold">
                                          <p:stCondLst>
                                            <p:cond delay="999"/>
                                          </p:stCondLst>
                                        </p:cTn>
                                        <p:tgtEl>
                                          <p:spTgt spid="182301"/>
                                        </p:tgtEl>
                                        <p:attrNameLst>
                                          <p:attrName>style.visibility</p:attrName>
                                        </p:attrNameLst>
                                      </p:cBhvr>
                                      <p:to>
                                        <p:strVal val="hidden"/>
                                      </p:to>
                                    </p:set>
                                  </p:childTnLst>
                                  <p:subTnLst>
                                    <p:audio>
                                      <p:cMediaNode>
                                        <p:cTn display="0" masterRel="sameClick">
                                          <p:stCondLst>
                                            <p:cond evt="begin" delay="0">
                                              <p:tn val="98"/>
                                            </p:cond>
                                          </p:stCondLst>
                                          <p:endCondLst>
                                            <p:cond evt="onStopAudio" delay="0">
                                              <p:tgtEl>
                                                <p:sldTgt/>
                                              </p:tgtEl>
                                            </p:cond>
                                          </p:endCondLst>
                                        </p:cTn>
                                        <p:tgtEl>
                                          <p:sndTgt r:embed="rId2" name="type.wav"/>
                                        </p:tgtEl>
                                      </p:cMediaNode>
                                    </p:audio>
                                  </p:subTnLst>
                                </p:cTn>
                              </p:par>
                              <p:par>
                                <p:cTn id="101" presetID="20" presetClass="entr" presetSubtype="0" fill="hold" nodeType="withEffect">
                                  <p:stCondLst>
                                    <p:cond delay="0"/>
                                  </p:stCondLst>
                                  <p:childTnLst>
                                    <p:set>
                                      <p:cBhvr>
                                        <p:cTn id="102" dur="1" fill="hold">
                                          <p:stCondLst>
                                            <p:cond delay="0"/>
                                          </p:stCondLst>
                                        </p:cTn>
                                        <p:tgtEl>
                                          <p:spTgt spid="182304"/>
                                        </p:tgtEl>
                                        <p:attrNameLst>
                                          <p:attrName>style.visibility</p:attrName>
                                        </p:attrNameLst>
                                      </p:cBhvr>
                                      <p:to>
                                        <p:strVal val="visible"/>
                                      </p:to>
                                    </p:set>
                                    <p:animEffect transition="in" filter="wedge">
                                      <p:cBhvr>
                                        <p:cTn id="103" dur="1000"/>
                                        <p:tgtEl>
                                          <p:spTgt spid="182304"/>
                                        </p:tgtEl>
                                      </p:cBhvr>
                                    </p:animEffect>
                                  </p:childTnLst>
                                </p:cTn>
                              </p:par>
                            </p:childTnLst>
                          </p:cTn>
                        </p:par>
                        <p:par>
                          <p:cTn id="104" fill="hold" nodeType="afterGroup">
                            <p:stCondLst>
                              <p:cond delay="10000"/>
                            </p:stCondLst>
                            <p:childTnLst>
                              <p:par>
                                <p:cTn id="105" presetID="9" presetClass="exit" presetSubtype="0" fill="hold" nodeType="afterEffect">
                                  <p:stCondLst>
                                    <p:cond delay="0"/>
                                  </p:stCondLst>
                                  <p:childTnLst>
                                    <p:animEffect transition="out" filter="dissolve">
                                      <p:cBhvr>
                                        <p:cTn id="106" dur="1000"/>
                                        <p:tgtEl>
                                          <p:spTgt spid="182304"/>
                                        </p:tgtEl>
                                      </p:cBhvr>
                                    </p:animEffect>
                                    <p:set>
                                      <p:cBhvr>
                                        <p:cTn id="107" dur="1" fill="hold">
                                          <p:stCondLst>
                                            <p:cond delay="999"/>
                                          </p:stCondLst>
                                        </p:cTn>
                                        <p:tgtEl>
                                          <p:spTgt spid="182304"/>
                                        </p:tgtEl>
                                        <p:attrNameLst>
                                          <p:attrName>style.visibility</p:attrName>
                                        </p:attrNameLst>
                                      </p:cBhvr>
                                      <p:to>
                                        <p:strVal val="hidden"/>
                                      </p:to>
                                    </p:set>
                                  </p:childTnLst>
                                  <p:subTnLst>
                                    <p:audio>
                                      <p:cMediaNode>
                                        <p:cTn display="0" masterRel="sameClick">
                                          <p:stCondLst>
                                            <p:cond evt="begin" delay="0">
                                              <p:tn val="105"/>
                                            </p:cond>
                                          </p:stCondLst>
                                          <p:endCondLst>
                                            <p:cond evt="onStopAudio" delay="0">
                                              <p:tgtEl>
                                                <p:sldTgt/>
                                              </p:tgtEl>
                                            </p:cond>
                                          </p:endCondLst>
                                        </p:cTn>
                                        <p:tgtEl>
                                          <p:sndTgt r:embed="rId2" name="type.wav"/>
                                        </p:tgtEl>
                                      </p:cMediaNode>
                                    </p:audio>
                                  </p:subTnLst>
                                </p:cTn>
                              </p:par>
                              <p:par>
                                <p:cTn id="108" presetID="8" presetClass="exit" presetSubtype="16" fill="hold" grpId="1" nodeType="withEffect">
                                  <p:stCondLst>
                                    <p:cond delay="0"/>
                                  </p:stCondLst>
                                  <p:childTnLst>
                                    <p:animEffect transition="out" filter="diamond(in)">
                                      <p:cBhvr>
                                        <p:cTn id="109" dur="2000"/>
                                        <p:tgtEl>
                                          <p:spTgt spid="182276"/>
                                        </p:tgtEl>
                                      </p:cBhvr>
                                    </p:animEffect>
                                    <p:set>
                                      <p:cBhvr>
                                        <p:cTn id="110" dur="1" fill="hold">
                                          <p:stCondLst>
                                            <p:cond delay="1999"/>
                                          </p:stCondLst>
                                        </p:cTn>
                                        <p:tgtEl>
                                          <p:spTgt spid="182276"/>
                                        </p:tgtEl>
                                        <p:attrNameLst>
                                          <p:attrName>style.visibility</p:attrName>
                                        </p:attrNameLst>
                                      </p:cBhvr>
                                      <p:to>
                                        <p:strVal val="hidden"/>
                                      </p:to>
                                    </p:set>
                                  </p:childTnLst>
                                </p:cTn>
                              </p:par>
                              <p:par>
                                <p:cTn id="111" presetID="8" presetClass="exit" presetSubtype="16" fill="hold" nodeType="withEffect">
                                  <p:stCondLst>
                                    <p:cond delay="0"/>
                                  </p:stCondLst>
                                  <p:childTnLst>
                                    <p:animEffect transition="out" filter="diamond(in)">
                                      <p:cBhvr>
                                        <p:cTn id="112" dur="2000"/>
                                        <p:tgtEl>
                                          <p:spTgt spid="182277"/>
                                        </p:tgtEl>
                                      </p:cBhvr>
                                    </p:animEffect>
                                    <p:set>
                                      <p:cBhvr>
                                        <p:cTn id="113" dur="1" fill="hold">
                                          <p:stCondLst>
                                            <p:cond delay="1999"/>
                                          </p:stCondLst>
                                        </p:cTn>
                                        <p:tgtEl>
                                          <p:spTgt spid="182277"/>
                                        </p:tgtEl>
                                        <p:attrNameLst>
                                          <p:attrName>style.visibility</p:attrName>
                                        </p:attrNameLst>
                                      </p:cBhvr>
                                      <p:to>
                                        <p:strVal val="hidden"/>
                                      </p:to>
                                    </p:set>
                                  </p:childTnLst>
                                </p:cTn>
                              </p:par>
                              <p:par>
                                <p:cTn id="114" presetID="8" presetClass="exit" presetSubtype="16" fill="hold" nodeType="withEffect">
                                  <p:stCondLst>
                                    <p:cond delay="0"/>
                                  </p:stCondLst>
                                  <p:childTnLst>
                                    <p:animEffect transition="out" filter="diamond(in)">
                                      <p:cBhvr>
                                        <p:cTn id="115" dur="2000"/>
                                        <p:tgtEl>
                                          <p:spTgt spid="182280"/>
                                        </p:tgtEl>
                                      </p:cBhvr>
                                    </p:animEffect>
                                    <p:set>
                                      <p:cBhvr>
                                        <p:cTn id="116" dur="1" fill="hold">
                                          <p:stCondLst>
                                            <p:cond delay="1999"/>
                                          </p:stCondLst>
                                        </p:cTn>
                                        <p:tgtEl>
                                          <p:spTgt spid="182280"/>
                                        </p:tgtEl>
                                        <p:attrNameLst>
                                          <p:attrName>style.visibility</p:attrName>
                                        </p:attrNameLst>
                                      </p:cBhvr>
                                      <p:to>
                                        <p:strVal val="hidden"/>
                                      </p:to>
                                    </p:set>
                                  </p:childTnLst>
                                </p:cTn>
                              </p:par>
                              <p:par>
                                <p:cTn id="117" presetID="8" presetClass="exit" presetSubtype="16" fill="hold" nodeType="withEffect">
                                  <p:stCondLst>
                                    <p:cond delay="0"/>
                                  </p:stCondLst>
                                  <p:childTnLst>
                                    <p:animEffect transition="out" filter="diamond(in)">
                                      <p:cBhvr>
                                        <p:cTn id="118" dur="2000"/>
                                        <p:tgtEl>
                                          <p:spTgt spid="182283"/>
                                        </p:tgtEl>
                                      </p:cBhvr>
                                    </p:animEffect>
                                    <p:set>
                                      <p:cBhvr>
                                        <p:cTn id="119" dur="1" fill="hold">
                                          <p:stCondLst>
                                            <p:cond delay="1999"/>
                                          </p:stCondLst>
                                        </p:cTn>
                                        <p:tgtEl>
                                          <p:spTgt spid="182283"/>
                                        </p:tgtEl>
                                        <p:attrNameLst>
                                          <p:attrName>style.visibility</p:attrName>
                                        </p:attrNameLst>
                                      </p:cBhvr>
                                      <p:to>
                                        <p:strVal val="hidden"/>
                                      </p:to>
                                    </p:set>
                                  </p:childTnLst>
                                </p:cTn>
                              </p:par>
                              <p:par>
                                <p:cTn id="120" presetID="8" presetClass="exit" presetSubtype="16" fill="hold" nodeType="withEffect">
                                  <p:stCondLst>
                                    <p:cond delay="0"/>
                                  </p:stCondLst>
                                  <p:childTnLst>
                                    <p:animEffect transition="out" filter="diamond(in)">
                                      <p:cBhvr>
                                        <p:cTn id="121" dur="2000"/>
                                        <p:tgtEl>
                                          <p:spTgt spid="182286"/>
                                        </p:tgtEl>
                                      </p:cBhvr>
                                    </p:animEffect>
                                    <p:set>
                                      <p:cBhvr>
                                        <p:cTn id="122" dur="1" fill="hold">
                                          <p:stCondLst>
                                            <p:cond delay="1999"/>
                                          </p:stCondLst>
                                        </p:cTn>
                                        <p:tgtEl>
                                          <p:spTgt spid="182286"/>
                                        </p:tgtEl>
                                        <p:attrNameLst>
                                          <p:attrName>style.visibility</p:attrName>
                                        </p:attrNameLst>
                                      </p:cBhvr>
                                      <p:to>
                                        <p:strVal val="hidden"/>
                                      </p:to>
                                    </p:set>
                                  </p:childTnLst>
                                </p:cTn>
                              </p:par>
                              <p:par>
                                <p:cTn id="123" presetID="8" presetClass="exit" presetSubtype="16" fill="hold" nodeType="withEffect">
                                  <p:stCondLst>
                                    <p:cond delay="0"/>
                                  </p:stCondLst>
                                  <p:childTnLst>
                                    <p:animEffect transition="out" filter="diamond(in)">
                                      <p:cBhvr>
                                        <p:cTn id="124" dur="2000"/>
                                        <p:tgtEl>
                                          <p:spTgt spid="182289"/>
                                        </p:tgtEl>
                                      </p:cBhvr>
                                    </p:animEffect>
                                    <p:set>
                                      <p:cBhvr>
                                        <p:cTn id="125" dur="1" fill="hold">
                                          <p:stCondLst>
                                            <p:cond delay="1999"/>
                                          </p:stCondLst>
                                        </p:cTn>
                                        <p:tgtEl>
                                          <p:spTgt spid="182289"/>
                                        </p:tgtEl>
                                        <p:attrNameLst>
                                          <p:attrName>style.visibility</p:attrName>
                                        </p:attrNameLst>
                                      </p:cBhvr>
                                      <p:to>
                                        <p:strVal val="hidden"/>
                                      </p:to>
                                    </p:set>
                                  </p:childTnLst>
                                </p:cTn>
                              </p:par>
                              <p:par>
                                <p:cTn id="126" presetID="8" presetClass="exit" presetSubtype="16" fill="hold" nodeType="withEffect">
                                  <p:stCondLst>
                                    <p:cond delay="0"/>
                                  </p:stCondLst>
                                  <p:childTnLst>
                                    <p:animEffect transition="out" filter="diamond(in)">
                                      <p:cBhvr>
                                        <p:cTn id="127" dur="2000"/>
                                        <p:tgtEl>
                                          <p:spTgt spid="182292"/>
                                        </p:tgtEl>
                                      </p:cBhvr>
                                    </p:animEffect>
                                    <p:set>
                                      <p:cBhvr>
                                        <p:cTn id="128" dur="1" fill="hold">
                                          <p:stCondLst>
                                            <p:cond delay="1999"/>
                                          </p:stCondLst>
                                        </p:cTn>
                                        <p:tgtEl>
                                          <p:spTgt spid="182292"/>
                                        </p:tgtEl>
                                        <p:attrNameLst>
                                          <p:attrName>style.visibility</p:attrName>
                                        </p:attrNameLst>
                                      </p:cBhvr>
                                      <p:to>
                                        <p:strVal val="hidden"/>
                                      </p:to>
                                    </p:set>
                                  </p:childTnLst>
                                </p:cTn>
                              </p:par>
                              <p:par>
                                <p:cTn id="129" presetID="8" presetClass="exit" presetSubtype="16" fill="hold" nodeType="withEffect">
                                  <p:stCondLst>
                                    <p:cond delay="0"/>
                                  </p:stCondLst>
                                  <p:childTnLst>
                                    <p:animEffect transition="out" filter="diamond(in)">
                                      <p:cBhvr>
                                        <p:cTn id="130" dur="2000"/>
                                        <p:tgtEl>
                                          <p:spTgt spid="182295"/>
                                        </p:tgtEl>
                                      </p:cBhvr>
                                    </p:animEffect>
                                    <p:set>
                                      <p:cBhvr>
                                        <p:cTn id="131" dur="1" fill="hold">
                                          <p:stCondLst>
                                            <p:cond delay="1999"/>
                                          </p:stCondLst>
                                        </p:cTn>
                                        <p:tgtEl>
                                          <p:spTgt spid="182295"/>
                                        </p:tgtEl>
                                        <p:attrNameLst>
                                          <p:attrName>style.visibility</p:attrName>
                                        </p:attrNameLst>
                                      </p:cBhvr>
                                      <p:to>
                                        <p:strVal val="hidden"/>
                                      </p:to>
                                    </p:set>
                                  </p:childTnLst>
                                </p:cTn>
                              </p:par>
                              <p:par>
                                <p:cTn id="132" presetID="8" presetClass="exit" presetSubtype="16" fill="hold" nodeType="withEffect">
                                  <p:stCondLst>
                                    <p:cond delay="0"/>
                                  </p:stCondLst>
                                  <p:childTnLst>
                                    <p:animEffect transition="out" filter="diamond(in)">
                                      <p:cBhvr>
                                        <p:cTn id="133" dur="2000"/>
                                        <p:tgtEl>
                                          <p:spTgt spid="182298"/>
                                        </p:tgtEl>
                                      </p:cBhvr>
                                    </p:animEffect>
                                    <p:set>
                                      <p:cBhvr>
                                        <p:cTn id="134" dur="1" fill="hold">
                                          <p:stCondLst>
                                            <p:cond delay="1999"/>
                                          </p:stCondLst>
                                        </p:cTn>
                                        <p:tgtEl>
                                          <p:spTgt spid="182298"/>
                                        </p:tgtEl>
                                        <p:attrNameLst>
                                          <p:attrName>style.visibility</p:attrName>
                                        </p:attrNameLst>
                                      </p:cBhvr>
                                      <p:to>
                                        <p:strVal val="hidden"/>
                                      </p:to>
                                    </p:set>
                                  </p:childTnLst>
                                </p:cTn>
                              </p:par>
                              <p:par>
                                <p:cTn id="135" presetID="8" presetClass="exit" presetSubtype="16" fill="hold" nodeType="withEffect">
                                  <p:stCondLst>
                                    <p:cond delay="0"/>
                                  </p:stCondLst>
                                  <p:childTnLst>
                                    <p:animEffect transition="out" filter="diamond(in)">
                                      <p:cBhvr>
                                        <p:cTn id="136" dur="2000"/>
                                        <p:tgtEl>
                                          <p:spTgt spid="182301"/>
                                        </p:tgtEl>
                                      </p:cBhvr>
                                    </p:animEffect>
                                    <p:set>
                                      <p:cBhvr>
                                        <p:cTn id="137" dur="1" fill="hold">
                                          <p:stCondLst>
                                            <p:cond delay="1999"/>
                                          </p:stCondLst>
                                        </p:cTn>
                                        <p:tgtEl>
                                          <p:spTgt spid="182301"/>
                                        </p:tgtEl>
                                        <p:attrNameLst>
                                          <p:attrName>style.visibility</p:attrName>
                                        </p:attrNameLst>
                                      </p:cBhvr>
                                      <p:to>
                                        <p:strVal val="hidden"/>
                                      </p:to>
                                    </p:set>
                                  </p:childTnLst>
                                </p:cTn>
                              </p:par>
                              <p:par>
                                <p:cTn id="138" presetID="8" presetClass="exit" presetSubtype="16" fill="hold" nodeType="withEffect">
                                  <p:stCondLst>
                                    <p:cond delay="0"/>
                                  </p:stCondLst>
                                  <p:childTnLst>
                                    <p:animEffect transition="out" filter="diamond(in)">
                                      <p:cBhvr>
                                        <p:cTn id="139" dur="2000"/>
                                        <p:tgtEl>
                                          <p:spTgt spid="182304"/>
                                        </p:tgtEl>
                                      </p:cBhvr>
                                    </p:animEffect>
                                    <p:set>
                                      <p:cBhvr>
                                        <p:cTn id="140" dur="1" fill="hold">
                                          <p:stCondLst>
                                            <p:cond delay="1999"/>
                                          </p:stCondLst>
                                        </p:cTn>
                                        <p:tgtEl>
                                          <p:spTgt spid="182304"/>
                                        </p:tgtEl>
                                        <p:attrNameLst>
                                          <p:attrName>style.visibility</p:attrName>
                                        </p:attrNameLst>
                                      </p:cBhvr>
                                      <p:to>
                                        <p:strVal val="hidden"/>
                                      </p:to>
                                    </p:set>
                                  </p:childTnLst>
                                </p:cTn>
                              </p:par>
                              <p:par>
                                <p:cTn id="141" presetID="8" presetClass="exit" presetSubtype="16" fill="hold" nodeType="withEffect">
                                  <p:stCondLst>
                                    <p:cond delay="0"/>
                                  </p:stCondLst>
                                  <p:childTnLst>
                                    <p:animEffect transition="out" filter="diamond(in)">
                                      <p:cBhvr>
                                        <p:cTn id="142" dur="2000"/>
                                        <p:tgtEl>
                                          <p:spTgt spid="182307"/>
                                        </p:tgtEl>
                                      </p:cBhvr>
                                    </p:animEffect>
                                    <p:set>
                                      <p:cBhvr>
                                        <p:cTn id="143" dur="1" fill="hold">
                                          <p:stCondLst>
                                            <p:cond delay="1999"/>
                                          </p:stCondLst>
                                        </p:cTn>
                                        <p:tgtEl>
                                          <p:spTgt spid="182307"/>
                                        </p:tgtEl>
                                        <p:attrNameLst>
                                          <p:attrName>style.visibility</p:attrName>
                                        </p:attrNameLst>
                                      </p:cBhvr>
                                      <p:to>
                                        <p:strVal val="hidden"/>
                                      </p:to>
                                    </p:set>
                                  </p:childTnLst>
                                  <p:subTnLst>
                                    <p:audio>
                                      <p:cMediaNode>
                                        <p:cTn display="0" masterRel="sameClick">
                                          <p:stCondLst>
                                            <p:cond evt="begin" delay="0">
                                              <p:tn val="141"/>
                                            </p:cond>
                                          </p:stCondLst>
                                          <p:endCondLst>
                                            <p:cond evt="onStopAudio" delay="0">
                                              <p:tgtEl>
                                                <p:sldTgt/>
                                              </p:tgtEl>
                                            </p:cond>
                                          </p:endCondLst>
                                        </p:cTn>
                                        <p:tgtEl>
                                          <p:sndTgt r:embed="rId3" name="chimes.wav"/>
                                        </p:tgtEl>
                                      </p:cMediaNode>
                                    </p:audio>
                                  </p:subTnLst>
                                </p:cTn>
                              </p:par>
                            </p:childTnLst>
                          </p:cTn>
                        </p:par>
                      </p:childTnLst>
                    </p:cTn>
                  </p:par>
                  <p:par>
                    <p:cTn id="144" fill="hold" nodeType="clickPar">
                      <p:stCondLst>
                        <p:cond delay="indefinite"/>
                      </p:stCondLst>
                      <p:childTnLst>
                        <p:par>
                          <p:cTn id="145" fill="hold" nodeType="withGroup">
                            <p:stCondLst>
                              <p:cond delay="0"/>
                            </p:stCondLst>
                            <p:childTnLst>
                              <p:par>
                                <p:cTn id="146" presetID="4" presetClass="entr" presetSubtype="16" fill="hold" grpId="0" nodeType="clickEffect">
                                  <p:stCondLst>
                                    <p:cond delay="0"/>
                                  </p:stCondLst>
                                  <p:childTnLst>
                                    <p:set>
                                      <p:cBhvr>
                                        <p:cTn id="147" dur="1" fill="hold">
                                          <p:stCondLst>
                                            <p:cond delay="0"/>
                                          </p:stCondLst>
                                        </p:cTn>
                                        <p:tgtEl>
                                          <p:spTgt spid="182275"/>
                                        </p:tgtEl>
                                        <p:attrNameLst>
                                          <p:attrName>style.visibility</p:attrName>
                                        </p:attrNameLst>
                                      </p:cBhvr>
                                      <p:to>
                                        <p:strVal val="visible"/>
                                      </p:to>
                                    </p:set>
                                    <p:animEffect transition="in" filter="box(in)">
                                      <p:cBhvr>
                                        <p:cTn id="148" dur="500"/>
                                        <p:tgtEl>
                                          <p:spTgt spid="182275"/>
                                        </p:tgtEl>
                                      </p:cBhvr>
                                    </p:animEffect>
                                  </p:childTnLst>
                                  <p:subTnLst>
                                    <p:audio>
                                      <p:cMediaNode>
                                        <p:cTn display="0" masterRel="sameClick">
                                          <p:stCondLst>
                                            <p:cond evt="begin" delay="0">
                                              <p:tn val="146"/>
                                            </p:cond>
                                          </p:stCondLst>
                                          <p:endCondLst>
                                            <p:cond evt="onStopAudio" delay="0">
                                              <p:tgtEl>
                                                <p:sldTgt/>
                                              </p:tgtEl>
                                            </p:cond>
                                          </p:endCondLst>
                                        </p:cTn>
                                        <p:tgtEl>
                                          <p:sndTgt r:embed="rId4"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animBg="1"/>
      <p:bldP spid="182276" grpId="0" animBg="1"/>
      <p:bldP spid="182276"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Oval 3"/>
          <p:cNvSpPr>
            <a:spLocks noChangeArrowheads="1"/>
          </p:cNvSpPr>
          <p:nvPr/>
        </p:nvSpPr>
        <p:spPr bwMode="auto">
          <a:xfrm>
            <a:off x="1447803" y="4253345"/>
            <a:ext cx="457200" cy="457200"/>
          </a:xfrm>
          <a:prstGeom prst="ellipse">
            <a:avLst/>
          </a:prstGeom>
          <a:noFill/>
          <a:ln w="38100" cap="sq">
            <a:solidFill>
              <a:srgbClr val="9933FF"/>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76" name="Oval 4"/>
          <p:cNvSpPr>
            <a:spLocks noChangeArrowheads="1"/>
          </p:cNvSpPr>
          <p:nvPr/>
        </p:nvSpPr>
        <p:spPr bwMode="auto">
          <a:xfrm>
            <a:off x="7010400" y="4819650"/>
            <a:ext cx="1676400" cy="1676400"/>
          </a:xfrm>
          <a:prstGeom prst="ellipse">
            <a:avLst/>
          </a:prstGeom>
          <a:solidFill>
            <a:srgbClr val="00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2277" name="Group 5"/>
          <p:cNvGrpSpPr>
            <a:grpSpLocks/>
          </p:cNvGrpSpPr>
          <p:nvPr/>
        </p:nvGrpSpPr>
        <p:grpSpPr bwMode="auto">
          <a:xfrm>
            <a:off x="7239000" y="5048250"/>
            <a:ext cx="1219200" cy="1219200"/>
            <a:chOff x="1680" y="672"/>
            <a:chExt cx="768" cy="768"/>
          </a:xfrm>
        </p:grpSpPr>
        <p:sp>
          <p:nvSpPr>
            <p:cNvPr id="30759" name="Oval 6"/>
            <p:cNvSpPr>
              <a:spLocks noChangeArrowheads="1"/>
            </p:cNvSpPr>
            <p:nvPr/>
          </p:nvSpPr>
          <p:spPr bwMode="auto">
            <a:xfrm>
              <a:off x="1680" y="672"/>
              <a:ext cx="768" cy="76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60" name="WordArt 7"/>
            <p:cNvSpPr>
              <a:spLocks noChangeArrowheads="1" noChangeShapeType="1" noTextEdit="1"/>
            </p:cNvSpPr>
            <p:nvPr/>
          </p:nvSpPr>
          <p:spPr bwMode="auto">
            <a:xfrm>
              <a:off x="1824" y="768"/>
              <a:ext cx="420" cy="528"/>
            </a:xfrm>
            <a:prstGeom prst="rect">
              <a:avLst/>
            </a:prstGeom>
          </p:spPr>
          <p:txBody>
            <a:bodyPr wrap="none" fromWordArt="1">
              <a:prstTxWarp prst="textPlain">
                <a:avLst>
                  <a:gd name="adj" fmla="val 50000"/>
                </a:avLst>
              </a:prstTxWarp>
            </a:bodyPr>
            <a:lstStyle/>
            <a:p>
              <a:pPr algn="ctr"/>
              <a:r>
                <a:rPr lang="en-US" sz="9600" kern="10">
                  <a:ln w="9525">
                    <a:solidFill>
                      <a:srgbClr val="000000"/>
                    </a:solidFill>
                    <a:round/>
                    <a:headEnd/>
                    <a:tailEnd/>
                  </a:ln>
                  <a:solidFill>
                    <a:srgbClr val="FFFFFF"/>
                  </a:solidFill>
                  <a:latin typeface="VNI-Heather"/>
                </a:rPr>
                <a:t>1</a:t>
              </a:r>
            </a:p>
          </p:txBody>
        </p:sp>
      </p:grpSp>
      <p:grpSp>
        <p:nvGrpSpPr>
          <p:cNvPr id="182280" name="Group 8"/>
          <p:cNvGrpSpPr>
            <a:grpSpLocks/>
          </p:cNvGrpSpPr>
          <p:nvPr/>
        </p:nvGrpSpPr>
        <p:grpSpPr bwMode="auto">
          <a:xfrm>
            <a:off x="7239000" y="5048250"/>
            <a:ext cx="1219200" cy="1219200"/>
            <a:chOff x="3216" y="2976"/>
            <a:chExt cx="768" cy="768"/>
          </a:xfrm>
        </p:grpSpPr>
        <p:sp>
          <p:nvSpPr>
            <p:cNvPr id="30757" name="Oval 9"/>
            <p:cNvSpPr>
              <a:spLocks noChangeArrowheads="1"/>
            </p:cNvSpPr>
            <p:nvPr/>
          </p:nvSpPr>
          <p:spPr bwMode="auto">
            <a:xfrm>
              <a:off x="3216" y="2976"/>
              <a:ext cx="768" cy="768"/>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8" name="WordArt 10"/>
            <p:cNvSpPr>
              <a:spLocks noChangeArrowheads="1" noChangeShapeType="1" noTextEdit="1"/>
            </p:cNvSpPr>
            <p:nvPr/>
          </p:nvSpPr>
          <p:spPr bwMode="auto">
            <a:xfrm>
              <a:off x="3360" y="3072"/>
              <a:ext cx="432" cy="528"/>
            </a:xfrm>
            <a:prstGeom prst="rect">
              <a:avLst/>
            </a:prstGeom>
          </p:spPr>
          <p:txBody>
            <a:bodyPr wrap="none" fromWordArt="1">
              <a:prstTxWarp prst="textPlain">
                <a:avLst>
                  <a:gd name="adj" fmla="val 50000"/>
                </a:avLst>
              </a:prstTxWarp>
            </a:bodyPr>
            <a:lstStyle/>
            <a:p>
              <a:pPr algn="ctr"/>
              <a:r>
                <a:rPr lang="en-US" sz="4400" kern="10">
                  <a:ln w="9525">
                    <a:solidFill>
                      <a:srgbClr val="000000"/>
                    </a:solidFill>
                    <a:round/>
                    <a:headEnd/>
                    <a:tailEnd/>
                  </a:ln>
                  <a:solidFill>
                    <a:srgbClr val="FFFFFF"/>
                  </a:solidFill>
                  <a:latin typeface="VNI-Heather"/>
                </a:rPr>
                <a:t>2</a:t>
              </a:r>
            </a:p>
          </p:txBody>
        </p:sp>
      </p:grpSp>
      <p:grpSp>
        <p:nvGrpSpPr>
          <p:cNvPr id="182283" name="Group 11"/>
          <p:cNvGrpSpPr>
            <a:grpSpLocks/>
          </p:cNvGrpSpPr>
          <p:nvPr/>
        </p:nvGrpSpPr>
        <p:grpSpPr bwMode="auto">
          <a:xfrm>
            <a:off x="7239000" y="5048250"/>
            <a:ext cx="1219200" cy="1219200"/>
            <a:chOff x="4704" y="624"/>
            <a:chExt cx="768" cy="768"/>
          </a:xfrm>
        </p:grpSpPr>
        <p:sp>
          <p:nvSpPr>
            <p:cNvPr id="30755" name="Oval 12"/>
            <p:cNvSpPr>
              <a:spLocks noChangeArrowheads="1"/>
            </p:cNvSpPr>
            <p:nvPr/>
          </p:nvSpPr>
          <p:spPr bwMode="auto">
            <a:xfrm>
              <a:off x="4704" y="624"/>
              <a:ext cx="768" cy="76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6" name="WordArt 13"/>
            <p:cNvSpPr>
              <a:spLocks noChangeArrowheads="1" noChangeShapeType="1" noTextEdit="1"/>
            </p:cNvSpPr>
            <p:nvPr/>
          </p:nvSpPr>
          <p:spPr bwMode="auto">
            <a:xfrm>
              <a:off x="4848" y="720"/>
              <a:ext cx="480" cy="52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VNI-Heather"/>
                </a:rPr>
                <a:t>3</a:t>
              </a:r>
            </a:p>
          </p:txBody>
        </p:sp>
      </p:grpSp>
      <p:grpSp>
        <p:nvGrpSpPr>
          <p:cNvPr id="182286" name="Group 14"/>
          <p:cNvGrpSpPr>
            <a:grpSpLocks/>
          </p:cNvGrpSpPr>
          <p:nvPr/>
        </p:nvGrpSpPr>
        <p:grpSpPr bwMode="auto">
          <a:xfrm>
            <a:off x="7239000" y="5048250"/>
            <a:ext cx="1219200" cy="1219200"/>
            <a:chOff x="2400" y="2304"/>
            <a:chExt cx="768" cy="768"/>
          </a:xfrm>
        </p:grpSpPr>
        <p:sp>
          <p:nvSpPr>
            <p:cNvPr id="30753" name="Oval 15"/>
            <p:cNvSpPr>
              <a:spLocks noChangeArrowheads="1"/>
            </p:cNvSpPr>
            <p:nvPr/>
          </p:nvSpPr>
          <p:spPr bwMode="auto">
            <a:xfrm>
              <a:off x="2400" y="2304"/>
              <a:ext cx="768" cy="768"/>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4" name="WordArt 16"/>
            <p:cNvSpPr>
              <a:spLocks noChangeArrowheads="1" noChangeShapeType="1" noTextEdit="1"/>
            </p:cNvSpPr>
            <p:nvPr/>
          </p:nvSpPr>
          <p:spPr bwMode="auto">
            <a:xfrm>
              <a:off x="2496" y="2400"/>
              <a:ext cx="480" cy="561"/>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VNI-Heather"/>
                </a:rPr>
                <a:t>4</a:t>
              </a:r>
            </a:p>
          </p:txBody>
        </p:sp>
      </p:grpSp>
      <p:grpSp>
        <p:nvGrpSpPr>
          <p:cNvPr id="182289" name="Group 17"/>
          <p:cNvGrpSpPr>
            <a:grpSpLocks/>
          </p:cNvGrpSpPr>
          <p:nvPr/>
        </p:nvGrpSpPr>
        <p:grpSpPr bwMode="auto">
          <a:xfrm>
            <a:off x="7239000" y="5048250"/>
            <a:ext cx="1219200" cy="1219200"/>
            <a:chOff x="1968" y="1536"/>
            <a:chExt cx="768" cy="768"/>
          </a:xfrm>
        </p:grpSpPr>
        <p:sp>
          <p:nvSpPr>
            <p:cNvPr id="30751" name="Oval 18"/>
            <p:cNvSpPr>
              <a:spLocks noChangeArrowheads="1"/>
            </p:cNvSpPr>
            <p:nvPr/>
          </p:nvSpPr>
          <p:spPr bwMode="auto">
            <a:xfrm>
              <a:off x="1968" y="1536"/>
              <a:ext cx="768" cy="768"/>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2" name="WordArt 19"/>
            <p:cNvSpPr>
              <a:spLocks noChangeArrowheads="1" noChangeShapeType="1" noTextEdit="1"/>
            </p:cNvSpPr>
            <p:nvPr/>
          </p:nvSpPr>
          <p:spPr bwMode="auto">
            <a:xfrm>
              <a:off x="2160" y="1632"/>
              <a:ext cx="423" cy="5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VNI-Heather"/>
                </a:rPr>
                <a:t>5</a:t>
              </a:r>
            </a:p>
          </p:txBody>
        </p:sp>
      </p:grpSp>
      <p:grpSp>
        <p:nvGrpSpPr>
          <p:cNvPr id="182292" name="Group 20"/>
          <p:cNvGrpSpPr>
            <a:grpSpLocks/>
          </p:cNvGrpSpPr>
          <p:nvPr/>
        </p:nvGrpSpPr>
        <p:grpSpPr bwMode="auto">
          <a:xfrm>
            <a:off x="7239000" y="5048250"/>
            <a:ext cx="1219200" cy="1219200"/>
            <a:chOff x="2208" y="1968"/>
            <a:chExt cx="768" cy="768"/>
          </a:xfrm>
        </p:grpSpPr>
        <p:sp>
          <p:nvSpPr>
            <p:cNvPr id="30749" name="Oval 21"/>
            <p:cNvSpPr>
              <a:spLocks noChangeArrowheads="1"/>
            </p:cNvSpPr>
            <p:nvPr/>
          </p:nvSpPr>
          <p:spPr bwMode="auto">
            <a:xfrm>
              <a:off x="2208" y="1968"/>
              <a:ext cx="768" cy="768"/>
            </a:xfrm>
            <a:prstGeom prst="ellipse">
              <a:avLst/>
            </a:prstGeom>
            <a:solidFill>
              <a:srgbClr val="6600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0" name="WordArt 22"/>
            <p:cNvSpPr>
              <a:spLocks noChangeArrowheads="1" noChangeShapeType="1" noTextEdit="1"/>
            </p:cNvSpPr>
            <p:nvPr/>
          </p:nvSpPr>
          <p:spPr bwMode="auto">
            <a:xfrm>
              <a:off x="2352" y="2064"/>
              <a:ext cx="432" cy="5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VNI-Heather"/>
                </a:rPr>
                <a:t>6</a:t>
              </a:r>
            </a:p>
          </p:txBody>
        </p:sp>
      </p:grpSp>
      <p:grpSp>
        <p:nvGrpSpPr>
          <p:cNvPr id="182295" name="Group 23"/>
          <p:cNvGrpSpPr>
            <a:grpSpLocks/>
          </p:cNvGrpSpPr>
          <p:nvPr/>
        </p:nvGrpSpPr>
        <p:grpSpPr bwMode="auto">
          <a:xfrm>
            <a:off x="7239000" y="5048250"/>
            <a:ext cx="1219200" cy="1219200"/>
            <a:chOff x="3072" y="1632"/>
            <a:chExt cx="768" cy="768"/>
          </a:xfrm>
        </p:grpSpPr>
        <p:sp>
          <p:nvSpPr>
            <p:cNvPr id="30747" name="Oval 24"/>
            <p:cNvSpPr>
              <a:spLocks noChangeArrowheads="1"/>
            </p:cNvSpPr>
            <p:nvPr/>
          </p:nvSpPr>
          <p:spPr bwMode="auto">
            <a:xfrm>
              <a:off x="3072" y="1632"/>
              <a:ext cx="768" cy="76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48" name="WordArt 25"/>
            <p:cNvSpPr>
              <a:spLocks noChangeArrowheads="1" noChangeShapeType="1" noTextEdit="1"/>
            </p:cNvSpPr>
            <p:nvPr/>
          </p:nvSpPr>
          <p:spPr bwMode="auto">
            <a:xfrm>
              <a:off x="3264" y="1776"/>
              <a:ext cx="432" cy="52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VNI-Heather"/>
                </a:rPr>
                <a:t>7</a:t>
              </a:r>
            </a:p>
          </p:txBody>
        </p:sp>
      </p:grpSp>
      <p:grpSp>
        <p:nvGrpSpPr>
          <p:cNvPr id="182298" name="Group 26"/>
          <p:cNvGrpSpPr>
            <a:grpSpLocks/>
          </p:cNvGrpSpPr>
          <p:nvPr/>
        </p:nvGrpSpPr>
        <p:grpSpPr bwMode="auto">
          <a:xfrm>
            <a:off x="7239000" y="5048250"/>
            <a:ext cx="1219200" cy="1219200"/>
            <a:chOff x="2400" y="768"/>
            <a:chExt cx="768" cy="768"/>
          </a:xfrm>
        </p:grpSpPr>
        <p:sp>
          <p:nvSpPr>
            <p:cNvPr id="30745" name="Oval 27"/>
            <p:cNvSpPr>
              <a:spLocks noChangeArrowheads="1"/>
            </p:cNvSpPr>
            <p:nvPr/>
          </p:nvSpPr>
          <p:spPr bwMode="auto">
            <a:xfrm>
              <a:off x="2400" y="768"/>
              <a:ext cx="768" cy="768"/>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46" name="WordArt 28"/>
            <p:cNvSpPr>
              <a:spLocks noChangeArrowheads="1" noChangeShapeType="1" noTextEdit="1"/>
            </p:cNvSpPr>
            <p:nvPr/>
          </p:nvSpPr>
          <p:spPr bwMode="auto">
            <a:xfrm>
              <a:off x="2592" y="864"/>
              <a:ext cx="432" cy="5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VNI-Heather"/>
                </a:rPr>
                <a:t>8</a:t>
              </a:r>
            </a:p>
          </p:txBody>
        </p:sp>
      </p:grpSp>
      <p:grpSp>
        <p:nvGrpSpPr>
          <p:cNvPr id="182301" name="Group 29"/>
          <p:cNvGrpSpPr>
            <a:grpSpLocks/>
          </p:cNvGrpSpPr>
          <p:nvPr/>
        </p:nvGrpSpPr>
        <p:grpSpPr bwMode="auto">
          <a:xfrm>
            <a:off x="7239000" y="5048250"/>
            <a:ext cx="1219200" cy="1219200"/>
            <a:chOff x="4128" y="1968"/>
            <a:chExt cx="768" cy="768"/>
          </a:xfrm>
        </p:grpSpPr>
        <p:sp>
          <p:nvSpPr>
            <p:cNvPr id="30743" name="Oval 30"/>
            <p:cNvSpPr>
              <a:spLocks noChangeArrowheads="1"/>
            </p:cNvSpPr>
            <p:nvPr/>
          </p:nvSpPr>
          <p:spPr bwMode="auto">
            <a:xfrm>
              <a:off x="4128" y="1968"/>
              <a:ext cx="768" cy="768"/>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44" name="WordArt 31"/>
            <p:cNvSpPr>
              <a:spLocks noChangeArrowheads="1" noChangeShapeType="1" noTextEdit="1"/>
            </p:cNvSpPr>
            <p:nvPr/>
          </p:nvSpPr>
          <p:spPr bwMode="auto">
            <a:xfrm>
              <a:off x="4272" y="2112"/>
              <a:ext cx="480" cy="52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VNI-Heather"/>
                </a:rPr>
                <a:t>9</a:t>
              </a:r>
            </a:p>
          </p:txBody>
        </p:sp>
      </p:grpSp>
      <p:grpSp>
        <p:nvGrpSpPr>
          <p:cNvPr id="182304" name="Group 32"/>
          <p:cNvGrpSpPr>
            <a:grpSpLocks/>
          </p:cNvGrpSpPr>
          <p:nvPr/>
        </p:nvGrpSpPr>
        <p:grpSpPr bwMode="auto">
          <a:xfrm>
            <a:off x="7239000" y="5048250"/>
            <a:ext cx="1219200" cy="1219200"/>
            <a:chOff x="4464" y="1008"/>
            <a:chExt cx="768" cy="768"/>
          </a:xfrm>
        </p:grpSpPr>
        <p:sp>
          <p:nvSpPr>
            <p:cNvPr id="30741" name="Oval 33"/>
            <p:cNvSpPr>
              <a:spLocks noChangeArrowheads="1"/>
            </p:cNvSpPr>
            <p:nvPr/>
          </p:nvSpPr>
          <p:spPr bwMode="auto">
            <a:xfrm>
              <a:off x="4464" y="1008"/>
              <a:ext cx="768" cy="76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42" name="WordArt 34"/>
            <p:cNvSpPr>
              <a:spLocks noChangeArrowheads="1" noChangeShapeType="1" noTextEdit="1"/>
            </p:cNvSpPr>
            <p:nvPr/>
          </p:nvSpPr>
          <p:spPr bwMode="auto">
            <a:xfrm>
              <a:off x="4512" y="1152"/>
              <a:ext cx="624" cy="444"/>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VNI-Heather"/>
                </a:rPr>
                <a:t>10</a:t>
              </a:r>
            </a:p>
          </p:txBody>
        </p:sp>
      </p:grpSp>
      <p:grpSp>
        <p:nvGrpSpPr>
          <p:cNvPr id="182307" name="Group 35"/>
          <p:cNvGrpSpPr>
            <a:grpSpLocks/>
          </p:cNvGrpSpPr>
          <p:nvPr/>
        </p:nvGrpSpPr>
        <p:grpSpPr bwMode="auto">
          <a:xfrm>
            <a:off x="7239000" y="5048250"/>
            <a:ext cx="1219200" cy="1219200"/>
            <a:chOff x="4800" y="2592"/>
            <a:chExt cx="768" cy="768"/>
          </a:xfrm>
        </p:grpSpPr>
        <p:sp>
          <p:nvSpPr>
            <p:cNvPr id="30739" name="Oval 36"/>
            <p:cNvSpPr>
              <a:spLocks noChangeArrowheads="1"/>
            </p:cNvSpPr>
            <p:nvPr/>
          </p:nvSpPr>
          <p:spPr bwMode="auto">
            <a:xfrm>
              <a:off x="4800" y="2592"/>
              <a:ext cx="768" cy="768"/>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40" name="WordArt 37"/>
            <p:cNvSpPr>
              <a:spLocks noChangeArrowheads="1" noChangeShapeType="1" noTextEdit="1"/>
            </p:cNvSpPr>
            <p:nvPr/>
          </p:nvSpPr>
          <p:spPr bwMode="auto">
            <a:xfrm>
              <a:off x="4896" y="2688"/>
              <a:ext cx="528" cy="54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VNI-Heather"/>
                </a:rPr>
                <a:t>0</a:t>
              </a:r>
            </a:p>
          </p:txBody>
        </p:sp>
      </p:grpSp>
      <p:sp>
        <p:nvSpPr>
          <p:cNvPr id="30736" name="Text Box 38"/>
          <p:cNvSpPr txBox="1">
            <a:spLocks noChangeArrowheads="1"/>
          </p:cNvSpPr>
          <p:nvPr/>
        </p:nvSpPr>
        <p:spPr bwMode="auto">
          <a:xfrm>
            <a:off x="0" y="64770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spcBef>
                <a:spcPct val="50000"/>
              </a:spcBef>
            </a:pPr>
            <a:endParaRPr lang="en-US" sz="1800">
              <a:latin typeface="Tahoma" pitchFamily="34" charset="0"/>
            </a:endParaRPr>
          </a:p>
        </p:txBody>
      </p:sp>
      <p:sp>
        <p:nvSpPr>
          <p:cNvPr id="41" name="Text Box 2"/>
          <p:cNvSpPr txBox="1">
            <a:spLocks noChangeArrowheads="1"/>
          </p:cNvSpPr>
          <p:nvPr/>
        </p:nvSpPr>
        <p:spPr bwMode="auto">
          <a:xfrm>
            <a:off x="533400" y="1093152"/>
            <a:ext cx="8305800" cy="4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7663" indent="-347663" eaLnBrk="0" hangingPunct="0">
              <a:tabLst>
                <a:tab pos="347663" algn="l"/>
              </a:tabLst>
              <a:defRPr sz="3200">
                <a:solidFill>
                  <a:schemeClr val="tx1"/>
                </a:solidFill>
                <a:latin typeface="Times New Roman" pitchFamily="18" charset="0"/>
              </a:defRPr>
            </a:lvl1pPr>
            <a:lvl2pPr marL="742950" indent="-285750" eaLnBrk="0" hangingPunct="0">
              <a:tabLst>
                <a:tab pos="347663" algn="l"/>
              </a:tabLst>
              <a:defRPr sz="3200">
                <a:solidFill>
                  <a:schemeClr val="tx1"/>
                </a:solidFill>
                <a:latin typeface="Times New Roman" pitchFamily="18" charset="0"/>
              </a:defRPr>
            </a:lvl2pPr>
            <a:lvl3pPr marL="1143000" indent="-228600" eaLnBrk="0" hangingPunct="0">
              <a:tabLst>
                <a:tab pos="347663" algn="l"/>
              </a:tabLst>
              <a:defRPr sz="3200">
                <a:solidFill>
                  <a:schemeClr val="tx1"/>
                </a:solidFill>
                <a:latin typeface="Times New Roman" pitchFamily="18" charset="0"/>
              </a:defRPr>
            </a:lvl3pPr>
            <a:lvl4pPr marL="1600200" indent="-228600" eaLnBrk="0" hangingPunct="0">
              <a:tabLst>
                <a:tab pos="347663" algn="l"/>
              </a:tabLst>
              <a:defRPr sz="3200">
                <a:solidFill>
                  <a:schemeClr val="tx1"/>
                </a:solidFill>
                <a:latin typeface="Times New Roman" pitchFamily="18" charset="0"/>
              </a:defRPr>
            </a:lvl4pPr>
            <a:lvl5pPr marL="2057400" indent="-228600" eaLnBrk="0" hangingPunct="0">
              <a:tabLst>
                <a:tab pos="347663" algn="l"/>
              </a:tabLst>
              <a:defRPr sz="3200">
                <a:solidFill>
                  <a:schemeClr val="tx1"/>
                </a:solidFill>
                <a:latin typeface="Times New Roman" pitchFamily="18" charset="0"/>
              </a:defRPr>
            </a:lvl5pPr>
            <a:lvl6pPr marL="2514600" indent="-228600" eaLnBrk="0" fontAlgn="base" hangingPunct="0">
              <a:spcBef>
                <a:spcPct val="0"/>
              </a:spcBef>
              <a:spcAft>
                <a:spcPct val="0"/>
              </a:spcAft>
              <a:tabLst>
                <a:tab pos="347663" algn="l"/>
              </a:tabLst>
              <a:defRPr sz="3200">
                <a:solidFill>
                  <a:schemeClr val="tx1"/>
                </a:solidFill>
                <a:latin typeface="Times New Roman" pitchFamily="18" charset="0"/>
              </a:defRPr>
            </a:lvl6pPr>
            <a:lvl7pPr marL="2971800" indent="-228600" eaLnBrk="0" fontAlgn="base" hangingPunct="0">
              <a:spcBef>
                <a:spcPct val="0"/>
              </a:spcBef>
              <a:spcAft>
                <a:spcPct val="0"/>
              </a:spcAft>
              <a:tabLst>
                <a:tab pos="347663" algn="l"/>
              </a:tabLst>
              <a:defRPr sz="3200">
                <a:solidFill>
                  <a:schemeClr val="tx1"/>
                </a:solidFill>
                <a:latin typeface="Times New Roman" pitchFamily="18" charset="0"/>
              </a:defRPr>
            </a:lvl7pPr>
            <a:lvl8pPr marL="3429000" indent="-228600" eaLnBrk="0" fontAlgn="base" hangingPunct="0">
              <a:spcBef>
                <a:spcPct val="0"/>
              </a:spcBef>
              <a:spcAft>
                <a:spcPct val="0"/>
              </a:spcAft>
              <a:tabLst>
                <a:tab pos="347663" algn="l"/>
              </a:tabLst>
              <a:defRPr sz="3200">
                <a:solidFill>
                  <a:schemeClr val="tx1"/>
                </a:solidFill>
                <a:latin typeface="Times New Roman" pitchFamily="18" charset="0"/>
              </a:defRPr>
            </a:lvl8pPr>
            <a:lvl9pPr marL="3886200" indent="-228600" eaLnBrk="0" fontAlgn="base" hangingPunct="0">
              <a:spcBef>
                <a:spcPct val="0"/>
              </a:spcBef>
              <a:spcAft>
                <a:spcPct val="0"/>
              </a:spcAft>
              <a:tabLst>
                <a:tab pos="347663" algn="l"/>
              </a:tabLst>
              <a:defRPr sz="3200">
                <a:solidFill>
                  <a:schemeClr val="tx1"/>
                </a:solidFill>
                <a:latin typeface="Times New Roman" pitchFamily="18" charset="0"/>
              </a:defRPr>
            </a:lvl9pPr>
          </a:lstStyle>
          <a:p>
            <a:pPr eaLnBrk="1" hangingPunct="1">
              <a:spcBef>
                <a:spcPct val="20000"/>
              </a:spcBef>
            </a:pPr>
            <a:r>
              <a:rPr lang="en-US" b="1" dirty="0" err="1"/>
              <a:t>Câu</a:t>
            </a:r>
            <a:r>
              <a:rPr lang="en-US" b="1" dirty="0"/>
              <a:t> </a:t>
            </a:r>
            <a:r>
              <a:rPr lang="en-US" b="1" dirty="0" smtClean="0"/>
              <a:t>4:</a:t>
            </a:r>
            <a:r>
              <a:rPr lang="en-US" dirty="0" smtClean="0"/>
              <a:t> </a:t>
            </a:r>
            <a:r>
              <a:rPr lang="en-US" dirty="0" err="1" smtClean="0"/>
              <a:t>Chiếu</a:t>
            </a:r>
            <a:r>
              <a:rPr lang="en-US" dirty="0" smtClean="0"/>
              <a:t> </a:t>
            </a:r>
            <a:r>
              <a:rPr lang="en-US" dirty="0" err="1"/>
              <a:t>sáng</a:t>
            </a:r>
            <a:r>
              <a:rPr lang="en-US" dirty="0"/>
              <a:t> </a:t>
            </a:r>
            <a:r>
              <a:rPr lang="en-US" dirty="0" err="1"/>
              <a:t>hai</a:t>
            </a:r>
            <a:r>
              <a:rPr lang="en-US" dirty="0"/>
              <a:t> </a:t>
            </a:r>
            <a:r>
              <a:rPr lang="en-US" dirty="0" err="1"/>
              <a:t>khe</a:t>
            </a:r>
            <a:r>
              <a:rPr lang="en-US" dirty="0"/>
              <a:t> </a:t>
            </a:r>
            <a:r>
              <a:rPr lang="en-US" dirty="0" err="1"/>
              <a:t>bằng</a:t>
            </a:r>
            <a:r>
              <a:rPr lang="en-US" dirty="0"/>
              <a:t> </a:t>
            </a:r>
            <a:r>
              <a:rPr lang="en-US" dirty="0" err="1"/>
              <a:t>ánh</a:t>
            </a:r>
            <a:r>
              <a:rPr lang="en-US" dirty="0"/>
              <a:t> </a:t>
            </a:r>
            <a:r>
              <a:rPr lang="en-US" dirty="0" err="1"/>
              <a:t>sáng</a:t>
            </a:r>
            <a:r>
              <a:rPr lang="en-US" dirty="0"/>
              <a:t> </a:t>
            </a:r>
            <a:r>
              <a:rPr lang="en-US" dirty="0" err="1"/>
              <a:t>đơn</a:t>
            </a:r>
            <a:r>
              <a:rPr lang="en-US" dirty="0"/>
              <a:t> </a:t>
            </a:r>
            <a:r>
              <a:rPr lang="en-US" dirty="0" err="1"/>
              <a:t>sắc</a:t>
            </a:r>
            <a:r>
              <a:rPr lang="en-US" dirty="0"/>
              <a:t> </a:t>
            </a:r>
            <a:r>
              <a:rPr lang="en-US" dirty="0" err="1"/>
              <a:t>có</a:t>
            </a:r>
            <a:r>
              <a:rPr lang="en-US" dirty="0"/>
              <a:t> </a:t>
            </a:r>
            <a:r>
              <a:rPr lang="en-US" dirty="0" err="1"/>
              <a:t>bước</a:t>
            </a:r>
            <a:r>
              <a:rPr lang="en-US" dirty="0"/>
              <a:t> </a:t>
            </a:r>
            <a:r>
              <a:rPr lang="en-US" dirty="0" err="1"/>
              <a:t>sóng</a:t>
            </a:r>
            <a:r>
              <a:rPr lang="en-US" dirty="0"/>
              <a:t> </a:t>
            </a:r>
            <a:r>
              <a:rPr lang="el-GR" dirty="0">
                <a:cs typeface="Times New Roman" pitchFamily="18" charset="0"/>
              </a:rPr>
              <a:t>λ</a:t>
            </a:r>
            <a:r>
              <a:rPr lang="en-US" dirty="0" smtClean="0">
                <a:cs typeface="Times New Roman" pitchFamily="18" charset="0"/>
              </a:rPr>
              <a:t>,</a:t>
            </a:r>
            <a:r>
              <a:rPr lang="en-US" dirty="0"/>
              <a:t> </a:t>
            </a:r>
            <a:r>
              <a:rPr lang="en-US" dirty="0" err="1"/>
              <a:t>khoảng</a:t>
            </a:r>
            <a:r>
              <a:rPr lang="en-US" dirty="0"/>
              <a:t> </a:t>
            </a:r>
            <a:r>
              <a:rPr lang="en-US" dirty="0" err="1"/>
              <a:t>cách</a:t>
            </a:r>
            <a:r>
              <a:rPr lang="en-US" dirty="0"/>
              <a:t> </a:t>
            </a:r>
            <a:r>
              <a:rPr lang="en-US" dirty="0" err="1"/>
              <a:t>giữa</a:t>
            </a:r>
            <a:r>
              <a:rPr lang="en-US" dirty="0"/>
              <a:t> </a:t>
            </a:r>
            <a:r>
              <a:rPr lang="en-US" dirty="0" err="1"/>
              <a:t>hai</a:t>
            </a:r>
            <a:r>
              <a:rPr lang="en-US" dirty="0"/>
              <a:t> </a:t>
            </a:r>
            <a:r>
              <a:rPr lang="en-US" dirty="0" err="1"/>
              <a:t>khe</a:t>
            </a:r>
            <a:r>
              <a:rPr lang="en-US" dirty="0"/>
              <a:t> </a:t>
            </a:r>
            <a:r>
              <a:rPr lang="en-US" dirty="0" err="1"/>
              <a:t>hẹp</a:t>
            </a:r>
            <a:r>
              <a:rPr lang="en-US" dirty="0"/>
              <a:t> </a:t>
            </a:r>
            <a:r>
              <a:rPr lang="en-US" dirty="0" err="1"/>
              <a:t>bằng</a:t>
            </a:r>
            <a:r>
              <a:rPr lang="en-US" dirty="0"/>
              <a:t> 1 mm </a:t>
            </a:r>
            <a:r>
              <a:rPr lang="en-US" dirty="0" err="1"/>
              <a:t>và</a:t>
            </a:r>
            <a:r>
              <a:rPr lang="en-US" dirty="0"/>
              <a:t> </a:t>
            </a:r>
            <a:r>
              <a:rPr lang="en-US" dirty="0" err="1"/>
              <a:t>khoảng</a:t>
            </a:r>
            <a:r>
              <a:rPr lang="en-US" dirty="0"/>
              <a:t> </a:t>
            </a:r>
            <a:r>
              <a:rPr lang="en-US" dirty="0" err="1"/>
              <a:t>cách</a:t>
            </a:r>
            <a:r>
              <a:rPr lang="en-US" dirty="0"/>
              <a:t> </a:t>
            </a:r>
            <a:r>
              <a:rPr lang="en-US" dirty="0" err="1"/>
              <a:t>từ</a:t>
            </a:r>
            <a:r>
              <a:rPr lang="en-US" dirty="0"/>
              <a:t> </a:t>
            </a:r>
            <a:r>
              <a:rPr lang="en-US" dirty="0" err="1"/>
              <a:t>hai</a:t>
            </a:r>
            <a:r>
              <a:rPr lang="en-US" dirty="0"/>
              <a:t> </a:t>
            </a:r>
            <a:r>
              <a:rPr lang="en-US" dirty="0" err="1"/>
              <a:t>khe</a:t>
            </a:r>
            <a:r>
              <a:rPr lang="en-US" dirty="0"/>
              <a:t> </a:t>
            </a:r>
            <a:r>
              <a:rPr lang="en-US" dirty="0" err="1"/>
              <a:t>đến</a:t>
            </a:r>
            <a:r>
              <a:rPr lang="en-US" dirty="0"/>
              <a:t> </a:t>
            </a:r>
            <a:r>
              <a:rPr lang="en-US" dirty="0" err="1"/>
              <a:t>màn</a:t>
            </a:r>
            <a:r>
              <a:rPr lang="en-US" dirty="0"/>
              <a:t> </a:t>
            </a:r>
            <a:r>
              <a:rPr lang="en-US" dirty="0" err="1"/>
              <a:t>bằng</a:t>
            </a:r>
            <a:r>
              <a:rPr lang="en-US" dirty="0"/>
              <a:t> 2 m.</a:t>
            </a:r>
            <a:r>
              <a:rPr lang="en-US" dirty="0" smtClean="0">
                <a:cs typeface="Times New Roman" pitchFamily="18" charset="0"/>
              </a:rPr>
              <a:t> </a:t>
            </a:r>
            <a:r>
              <a:rPr lang="en-US" dirty="0" err="1" smtClean="0">
                <a:cs typeface="Times New Roman" pitchFamily="18" charset="0"/>
              </a:rPr>
              <a:t>Người</a:t>
            </a:r>
            <a:r>
              <a:rPr lang="en-US" dirty="0" smtClean="0">
                <a:cs typeface="Times New Roman" pitchFamily="18" charset="0"/>
              </a:rPr>
              <a:t> </a:t>
            </a:r>
            <a:r>
              <a:rPr lang="en-US" dirty="0">
                <a:cs typeface="Times New Roman" pitchFamily="18" charset="0"/>
              </a:rPr>
              <a:t>ta </a:t>
            </a:r>
            <a:r>
              <a:rPr lang="en-US" dirty="0" err="1">
                <a:cs typeface="Times New Roman" pitchFamily="18" charset="0"/>
              </a:rPr>
              <a:t>xác</a:t>
            </a:r>
            <a:r>
              <a:rPr lang="en-US" dirty="0">
                <a:cs typeface="Times New Roman" pitchFamily="18" charset="0"/>
              </a:rPr>
              <a:t> </a:t>
            </a:r>
            <a:r>
              <a:rPr lang="en-US" dirty="0" err="1">
                <a:cs typeface="Times New Roman" pitchFamily="18" charset="0"/>
              </a:rPr>
              <a:t>định</a:t>
            </a:r>
            <a:r>
              <a:rPr lang="en-US" dirty="0">
                <a:cs typeface="Times New Roman" pitchFamily="18" charset="0"/>
              </a:rPr>
              <a:t> </a:t>
            </a:r>
            <a:r>
              <a:rPr lang="en-US" dirty="0" err="1">
                <a:cs typeface="Times New Roman" pitchFamily="18" charset="0"/>
              </a:rPr>
              <a:t>được</a:t>
            </a:r>
            <a:r>
              <a:rPr lang="en-US" dirty="0">
                <a:cs typeface="Times New Roman" pitchFamily="18" charset="0"/>
              </a:rPr>
              <a:t> </a:t>
            </a:r>
            <a:r>
              <a:rPr lang="en-US" dirty="0" err="1">
                <a:cs typeface="Times New Roman" pitchFamily="18" charset="0"/>
              </a:rPr>
              <a:t>khoảng</a:t>
            </a:r>
            <a:r>
              <a:rPr lang="en-US" dirty="0">
                <a:cs typeface="Times New Roman" pitchFamily="18" charset="0"/>
              </a:rPr>
              <a:t> </a:t>
            </a:r>
            <a:r>
              <a:rPr lang="en-US" dirty="0" err="1">
                <a:cs typeface="Times New Roman" pitchFamily="18" charset="0"/>
              </a:rPr>
              <a:t>cách</a:t>
            </a:r>
            <a:r>
              <a:rPr lang="en-US" dirty="0">
                <a:cs typeface="Times New Roman" pitchFamily="18" charset="0"/>
              </a:rPr>
              <a:t> </a:t>
            </a:r>
            <a:r>
              <a:rPr lang="en-US" dirty="0" err="1">
                <a:cs typeface="Times New Roman" pitchFamily="18" charset="0"/>
              </a:rPr>
              <a:t>từ</a:t>
            </a:r>
            <a:r>
              <a:rPr lang="en-US" dirty="0">
                <a:cs typeface="Times New Roman" pitchFamily="18" charset="0"/>
              </a:rPr>
              <a:t> </a:t>
            </a:r>
            <a:r>
              <a:rPr lang="en-US" dirty="0" err="1">
                <a:cs typeface="Times New Roman" pitchFamily="18" charset="0"/>
              </a:rPr>
              <a:t>vân</a:t>
            </a:r>
            <a:r>
              <a:rPr lang="en-US" dirty="0">
                <a:cs typeface="Times New Roman" pitchFamily="18" charset="0"/>
              </a:rPr>
              <a:t> </a:t>
            </a:r>
            <a:r>
              <a:rPr lang="en-US" dirty="0" err="1">
                <a:cs typeface="Times New Roman" pitchFamily="18" charset="0"/>
              </a:rPr>
              <a:t>sáng</a:t>
            </a:r>
            <a:r>
              <a:rPr lang="en-US" dirty="0">
                <a:cs typeface="Times New Roman" pitchFamily="18" charset="0"/>
              </a:rPr>
              <a:t> </a:t>
            </a:r>
            <a:r>
              <a:rPr lang="en-US" dirty="0" err="1">
                <a:cs typeface="Times New Roman" pitchFamily="18" charset="0"/>
              </a:rPr>
              <a:t>chính</a:t>
            </a:r>
            <a:r>
              <a:rPr lang="en-US" dirty="0">
                <a:cs typeface="Times New Roman" pitchFamily="18" charset="0"/>
              </a:rPr>
              <a:t> </a:t>
            </a:r>
            <a:r>
              <a:rPr lang="en-US" dirty="0" err="1">
                <a:cs typeface="Times New Roman" pitchFamily="18" charset="0"/>
              </a:rPr>
              <a:t>giữa</a:t>
            </a:r>
            <a:r>
              <a:rPr lang="en-US" dirty="0">
                <a:cs typeface="Times New Roman" pitchFamily="18" charset="0"/>
              </a:rPr>
              <a:t> </a:t>
            </a:r>
            <a:r>
              <a:rPr lang="en-US" dirty="0" err="1">
                <a:cs typeface="Times New Roman" pitchFamily="18" charset="0"/>
              </a:rPr>
              <a:t>đến</a:t>
            </a:r>
            <a:r>
              <a:rPr lang="en-US" dirty="0">
                <a:cs typeface="Times New Roman" pitchFamily="18" charset="0"/>
              </a:rPr>
              <a:t> </a:t>
            </a:r>
            <a:r>
              <a:rPr lang="en-US" dirty="0" err="1">
                <a:cs typeface="Times New Roman" pitchFamily="18" charset="0"/>
              </a:rPr>
              <a:t>vân</a:t>
            </a:r>
            <a:r>
              <a:rPr lang="en-US" dirty="0">
                <a:cs typeface="Times New Roman" pitchFamily="18" charset="0"/>
              </a:rPr>
              <a:t> </a:t>
            </a:r>
            <a:r>
              <a:rPr lang="en-US" dirty="0" err="1">
                <a:cs typeface="Times New Roman" pitchFamily="18" charset="0"/>
              </a:rPr>
              <a:t>sáng</a:t>
            </a:r>
            <a:r>
              <a:rPr lang="en-US" dirty="0">
                <a:cs typeface="Times New Roman" pitchFamily="18" charset="0"/>
              </a:rPr>
              <a:t> </a:t>
            </a:r>
            <a:r>
              <a:rPr lang="en-US" dirty="0" err="1">
                <a:cs typeface="Times New Roman" pitchFamily="18" charset="0"/>
              </a:rPr>
              <a:t>bậc</a:t>
            </a:r>
            <a:r>
              <a:rPr lang="en-US" dirty="0">
                <a:cs typeface="Times New Roman" pitchFamily="18" charset="0"/>
              </a:rPr>
              <a:t> 4 </a:t>
            </a:r>
            <a:r>
              <a:rPr lang="en-US" dirty="0" err="1">
                <a:cs typeface="Times New Roman" pitchFamily="18" charset="0"/>
              </a:rPr>
              <a:t>là</a:t>
            </a:r>
            <a:r>
              <a:rPr lang="en-US" dirty="0">
                <a:cs typeface="Times New Roman" pitchFamily="18" charset="0"/>
              </a:rPr>
              <a:t> 4,5 mm. </a:t>
            </a:r>
            <a:r>
              <a:rPr lang="en-US" dirty="0" err="1">
                <a:cs typeface="Times New Roman" pitchFamily="18" charset="0"/>
              </a:rPr>
              <a:t>Tìm</a:t>
            </a:r>
            <a:r>
              <a:rPr lang="en-US" dirty="0">
                <a:cs typeface="Times New Roman" pitchFamily="18" charset="0"/>
              </a:rPr>
              <a:t> </a:t>
            </a:r>
            <a:r>
              <a:rPr lang="en-US" dirty="0" err="1">
                <a:cs typeface="Times New Roman" pitchFamily="18" charset="0"/>
              </a:rPr>
              <a:t>bước</a:t>
            </a:r>
            <a:r>
              <a:rPr lang="en-US" dirty="0">
                <a:cs typeface="Times New Roman" pitchFamily="18" charset="0"/>
              </a:rPr>
              <a:t> </a:t>
            </a:r>
            <a:r>
              <a:rPr lang="en-US" dirty="0" err="1">
                <a:cs typeface="Times New Roman" pitchFamily="18" charset="0"/>
              </a:rPr>
              <a:t>sóng</a:t>
            </a:r>
            <a:r>
              <a:rPr lang="en-US" dirty="0">
                <a:cs typeface="Times New Roman" pitchFamily="18" charset="0"/>
              </a:rPr>
              <a:t> </a:t>
            </a:r>
            <a:r>
              <a:rPr lang="el-GR" dirty="0"/>
              <a:t>λ</a:t>
            </a:r>
            <a:r>
              <a:rPr lang="en-US" dirty="0"/>
              <a:t>?</a:t>
            </a:r>
          </a:p>
          <a:p>
            <a:pPr eaLnBrk="1" hangingPunct="1">
              <a:spcBef>
                <a:spcPct val="20000"/>
              </a:spcBef>
            </a:pPr>
            <a:r>
              <a:rPr lang="en-US" dirty="0"/>
              <a:t>		A. 0,5625 </a:t>
            </a:r>
            <a:r>
              <a:rPr lang="el-GR" dirty="0">
                <a:cs typeface="Times New Roman" pitchFamily="18" charset="0"/>
              </a:rPr>
              <a:t>μ</a:t>
            </a:r>
            <a:r>
              <a:rPr lang="en-US" dirty="0">
                <a:cs typeface="Times New Roman" pitchFamily="18" charset="0"/>
              </a:rPr>
              <a:t>m</a:t>
            </a:r>
            <a:r>
              <a:rPr lang="en-US" dirty="0"/>
              <a:t>	</a:t>
            </a:r>
            <a:r>
              <a:rPr lang="en-US" dirty="0" smtClean="0"/>
              <a:t>           B</a:t>
            </a:r>
            <a:r>
              <a:rPr lang="en-US" dirty="0"/>
              <a:t>. 0,7778 </a:t>
            </a:r>
            <a:r>
              <a:rPr lang="el-GR" dirty="0"/>
              <a:t>μ</a:t>
            </a:r>
            <a:r>
              <a:rPr lang="en-US" dirty="0"/>
              <a:t>m 	</a:t>
            </a:r>
            <a:endParaRPr lang="en-US" dirty="0" smtClean="0"/>
          </a:p>
          <a:p>
            <a:pPr eaLnBrk="1" hangingPunct="1">
              <a:spcBef>
                <a:spcPct val="20000"/>
              </a:spcBef>
            </a:pPr>
            <a:r>
              <a:rPr lang="en-US" dirty="0"/>
              <a:t> </a:t>
            </a:r>
            <a:r>
              <a:rPr lang="en-US" dirty="0" smtClean="0"/>
              <a:t>        C</a:t>
            </a:r>
            <a:r>
              <a:rPr lang="en-US" dirty="0"/>
              <a:t>. 0,8125 </a:t>
            </a:r>
            <a:r>
              <a:rPr lang="el-GR" dirty="0"/>
              <a:t>μ</a:t>
            </a:r>
            <a:r>
              <a:rPr lang="en-US" dirty="0"/>
              <a:t>m 	</a:t>
            </a:r>
            <a:r>
              <a:rPr lang="en-US" dirty="0" smtClean="0"/>
              <a:t>           D</a:t>
            </a:r>
            <a:r>
              <a:rPr lang="en-US" dirty="0"/>
              <a:t>. 0,6 </a:t>
            </a:r>
            <a:r>
              <a:rPr lang="el-GR" dirty="0"/>
              <a:t>μ</a:t>
            </a:r>
            <a:r>
              <a:rPr lang="en-US" dirty="0"/>
              <a:t>m 	</a:t>
            </a:r>
          </a:p>
        </p:txBody>
      </p:sp>
      <p:sp>
        <p:nvSpPr>
          <p:cNvPr id="42" name="Text Placeholder 1"/>
          <p:cNvSpPr txBox="1">
            <a:spLocks/>
          </p:cNvSpPr>
          <p:nvPr/>
        </p:nvSpPr>
        <p:spPr>
          <a:xfrm>
            <a:off x="2226252" y="304800"/>
            <a:ext cx="7010400" cy="750889"/>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r>
              <a:rPr lang="en-US" sz="3600" b="1" dirty="0" err="1" smtClean="0">
                <a:solidFill>
                  <a:srgbClr val="C00000"/>
                </a:solidFill>
                <a:latin typeface="Times New Roman" pitchFamily="18" charset="0"/>
                <a:cs typeface="Times New Roman" pitchFamily="18" charset="0"/>
              </a:rPr>
              <a:t>Bài</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tập</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củng</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cố</a:t>
            </a:r>
            <a:endParaRPr lang="en-US" sz="36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836497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2">
                                            <p:txEl>
                                              <p:pRg st="0" end="0"/>
                                            </p:txEl>
                                          </p:spTgt>
                                        </p:tgtEl>
                                        <p:attrNameLst>
                                          <p:attrName>r</p:attrName>
                                        </p:attrNameLst>
                                      </p:cBhvr>
                                    </p:animRot>
                                    <p:animRot by="-240000">
                                      <p:cBhvr>
                                        <p:cTn id="7" dur="200" fill="hold">
                                          <p:stCondLst>
                                            <p:cond delay="200"/>
                                          </p:stCondLst>
                                        </p:cTn>
                                        <p:tgtEl>
                                          <p:spTgt spid="42">
                                            <p:txEl>
                                              <p:pRg st="0" end="0"/>
                                            </p:txEl>
                                          </p:spTgt>
                                        </p:tgtEl>
                                        <p:attrNameLst>
                                          <p:attrName>r</p:attrName>
                                        </p:attrNameLst>
                                      </p:cBhvr>
                                    </p:animRot>
                                    <p:animRot by="240000">
                                      <p:cBhvr>
                                        <p:cTn id="8" dur="200" fill="hold">
                                          <p:stCondLst>
                                            <p:cond delay="400"/>
                                          </p:stCondLst>
                                        </p:cTn>
                                        <p:tgtEl>
                                          <p:spTgt spid="42">
                                            <p:txEl>
                                              <p:pRg st="0" end="0"/>
                                            </p:txEl>
                                          </p:spTgt>
                                        </p:tgtEl>
                                        <p:attrNameLst>
                                          <p:attrName>r</p:attrName>
                                        </p:attrNameLst>
                                      </p:cBhvr>
                                    </p:animRot>
                                    <p:animRot by="-240000">
                                      <p:cBhvr>
                                        <p:cTn id="9" dur="200" fill="hold">
                                          <p:stCondLst>
                                            <p:cond delay="600"/>
                                          </p:stCondLst>
                                        </p:cTn>
                                        <p:tgtEl>
                                          <p:spTgt spid="42">
                                            <p:txEl>
                                              <p:pRg st="0" end="0"/>
                                            </p:txEl>
                                          </p:spTgt>
                                        </p:tgtEl>
                                        <p:attrNameLst>
                                          <p:attrName>r</p:attrName>
                                        </p:attrNameLst>
                                      </p:cBhvr>
                                    </p:animRot>
                                    <p:animRot by="120000">
                                      <p:cBhvr>
                                        <p:cTn id="10" dur="200" fill="hold">
                                          <p:stCondLst>
                                            <p:cond delay="800"/>
                                          </p:stCondLst>
                                        </p:cTn>
                                        <p:tgtEl>
                                          <p:spTgt spid="42">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1">
                                            <p:txEl>
                                              <p:pRg st="0" end="0"/>
                                            </p:txEl>
                                          </p:spTgt>
                                        </p:tgtEl>
                                        <p:attrNameLst>
                                          <p:attrName>style.visibility</p:attrName>
                                        </p:attrNameLst>
                                      </p:cBhvr>
                                      <p:to>
                                        <p:strVal val="visible"/>
                                      </p:to>
                                    </p:set>
                                    <p:animEffect transition="in" filter="randombar(horizontal)">
                                      <p:cBhvr>
                                        <p:cTn id="15" dur="500"/>
                                        <p:tgtEl>
                                          <p:spTgt spid="4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41">
                                            <p:txEl>
                                              <p:pRg st="1" end="1"/>
                                            </p:txEl>
                                          </p:spTgt>
                                        </p:tgtEl>
                                        <p:attrNameLst>
                                          <p:attrName>style.visibility</p:attrName>
                                        </p:attrNameLst>
                                      </p:cBhvr>
                                      <p:to>
                                        <p:strVal val="visible"/>
                                      </p:to>
                                    </p:set>
                                    <p:animEffect transition="in" filter="randombar(horizontal)">
                                      <p:cBhvr>
                                        <p:cTn id="20" dur="500"/>
                                        <p:tgtEl>
                                          <p:spTgt spid="4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1">
                                            <p:txEl>
                                              <p:pRg st="2" end="2"/>
                                            </p:txEl>
                                          </p:spTgt>
                                        </p:tgtEl>
                                        <p:attrNameLst>
                                          <p:attrName>style.visibility</p:attrName>
                                        </p:attrNameLst>
                                      </p:cBhvr>
                                      <p:to>
                                        <p:strVal val="visible"/>
                                      </p:to>
                                    </p:set>
                                    <p:animEffect transition="in" filter="randombar(horizontal)">
                                      <p:cBhvr>
                                        <p:cTn id="25" dur="500"/>
                                        <p:tgtEl>
                                          <p:spTgt spid="41">
                                            <p:txEl>
                                              <p:pRg st="2" end="2"/>
                                            </p:txEl>
                                          </p:spTgt>
                                        </p:tgtEl>
                                      </p:cBhvr>
                                    </p:animEffect>
                                  </p:childTnLst>
                                </p:cTn>
                              </p:par>
                            </p:childTnLst>
                          </p:cTn>
                        </p:par>
                        <p:par>
                          <p:cTn id="26" fill="hold">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182276"/>
                                        </p:tgtEl>
                                        <p:attrNameLst>
                                          <p:attrName>style.visibility</p:attrName>
                                        </p:attrNameLst>
                                      </p:cBhvr>
                                      <p:to>
                                        <p:strVal val="visible"/>
                                      </p:to>
                                    </p:set>
                                    <p:animEffect transition="in" filter="dissolve">
                                      <p:cBhvr>
                                        <p:cTn id="29" dur="500"/>
                                        <p:tgtEl>
                                          <p:spTgt spid="182276"/>
                                        </p:tgtEl>
                                      </p:cBhvr>
                                    </p:animEffect>
                                  </p:childTnLst>
                                </p:cTn>
                              </p:par>
                              <p:par>
                                <p:cTn id="30" presetID="20" presetClass="entr" presetSubtype="0" fill="hold" nodeType="withEffect">
                                  <p:stCondLst>
                                    <p:cond delay="0"/>
                                  </p:stCondLst>
                                  <p:childTnLst>
                                    <p:set>
                                      <p:cBhvr>
                                        <p:cTn id="31" dur="1" fill="hold">
                                          <p:stCondLst>
                                            <p:cond delay="0"/>
                                          </p:stCondLst>
                                        </p:cTn>
                                        <p:tgtEl>
                                          <p:spTgt spid="182307"/>
                                        </p:tgtEl>
                                        <p:attrNameLst>
                                          <p:attrName>style.visibility</p:attrName>
                                        </p:attrNameLst>
                                      </p:cBhvr>
                                      <p:to>
                                        <p:strVal val="visible"/>
                                      </p:to>
                                    </p:set>
                                    <p:animEffect transition="in" filter="wedge">
                                      <p:cBhvr>
                                        <p:cTn id="32" dur="1000"/>
                                        <p:tgtEl>
                                          <p:spTgt spid="18230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xit" presetSubtype="0" fill="hold" nodeType="clickEffect">
                                  <p:stCondLst>
                                    <p:cond delay="0"/>
                                  </p:stCondLst>
                                  <p:childTnLst>
                                    <p:animEffect transition="out" filter="dissolve">
                                      <p:cBhvr>
                                        <p:cTn id="36" dur="500"/>
                                        <p:tgtEl>
                                          <p:spTgt spid="182307"/>
                                        </p:tgtEl>
                                      </p:cBhvr>
                                    </p:animEffect>
                                    <p:set>
                                      <p:cBhvr>
                                        <p:cTn id="37" dur="1" fill="hold">
                                          <p:stCondLst>
                                            <p:cond delay="499"/>
                                          </p:stCondLst>
                                        </p:cTn>
                                        <p:tgtEl>
                                          <p:spTgt spid="182307"/>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type.wav"/>
                                        </p:tgtEl>
                                      </p:cMediaNode>
                                    </p:audio>
                                  </p:subTnLst>
                                </p:cTn>
                              </p:par>
                              <p:par>
                                <p:cTn id="38" presetID="20" presetClass="entr" presetSubtype="0" fill="hold" nodeType="withEffect">
                                  <p:stCondLst>
                                    <p:cond delay="0"/>
                                  </p:stCondLst>
                                  <p:childTnLst>
                                    <p:set>
                                      <p:cBhvr>
                                        <p:cTn id="39" dur="1" fill="hold">
                                          <p:stCondLst>
                                            <p:cond delay="0"/>
                                          </p:stCondLst>
                                        </p:cTn>
                                        <p:tgtEl>
                                          <p:spTgt spid="182277"/>
                                        </p:tgtEl>
                                        <p:attrNameLst>
                                          <p:attrName>style.visibility</p:attrName>
                                        </p:attrNameLst>
                                      </p:cBhvr>
                                      <p:to>
                                        <p:strVal val="visible"/>
                                      </p:to>
                                    </p:set>
                                    <p:animEffect transition="in" filter="wedge">
                                      <p:cBhvr>
                                        <p:cTn id="40" dur="1000"/>
                                        <p:tgtEl>
                                          <p:spTgt spid="182277"/>
                                        </p:tgtEl>
                                      </p:cBhvr>
                                    </p:animEffect>
                                  </p:childTnLst>
                                </p:cTn>
                              </p:par>
                            </p:childTnLst>
                          </p:cTn>
                        </p:par>
                        <p:par>
                          <p:cTn id="41" fill="hold" nodeType="afterGroup">
                            <p:stCondLst>
                              <p:cond delay="1000"/>
                            </p:stCondLst>
                            <p:childTnLst>
                              <p:par>
                                <p:cTn id="42" presetID="9" presetClass="exit" presetSubtype="0" fill="hold" nodeType="afterEffect">
                                  <p:stCondLst>
                                    <p:cond delay="0"/>
                                  </p:stCondLst>
                                  <p:childTnLst>
                                    <p:animEffect transition="out" filter="dissolve">
                                      <p:cBhvr>
                                        <p:cTn id="43" dur="1000"/>
                                        <p:tgtEl>
                                          <p:spTgt spid="182277"/>
                                        </p:tgtEl>
                                      </p:cBhvr>
                                    </p:animEffect>
                                    <p:set>
                                      <p:cBhvr>
                                        <p:cTn id="44" dur="1" fill="hold">
                                          <p:stCondLst>
                                            <p:cond delay="999"/>
                                          </p:stCondLst>
                                        </p:cTn>
                                        <p:tgtEl>
                                          <p:spTgt spid="182277"/>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2" name="type.wav"/>
                                        </p:tgtEl>
                                      </p:cMediaNode>
                                    </p:audio>
                                  </p:subTnLst>
                                </p:cTn>
                              </p:par>
                              <p:par>
                                <p:cTn id="45" presetID="20" presetClass="entr" presetSubtype="0" fill="hold" nodeType="withEffect">
                                  <p:stCondLst>
                                    <p:cond delay="0"/>
                                  </p:stCondLst>
                                  <p:childTnLst>
                                    <p:set>
                                      <p:cBhvr>
                                        <p:cTn id="46" dur="1" fill="hold">
                                          <p:stCondLst>
                                            <p:cond delay="0"/>
                                          </p:stCondLst>
                                        </p:cTn>
                                        <p:tgtEl>
                                          <p:spTgt spid="182280"/>
                                        </p:tgtEl>
                                        <p:attrNameLst>
                                          <p:attrName>style.visibility</p:attrName>
                                        </p:attrNameLst>
                                      </p:cBhvr>
                                      <p:to>
                                        <p:strVal val="visible"/>
                                      </p:to>
                                    </p:set>
                                    <p:animEffect transition="in" filter="wedge">
                                      <p:cBhvr>
                                        <p:cTn id="47" dur="1000"/>
                                        <p:tgtEl>
                                          <p:spTgt spid="182280"/>
                                        </p:tgtEl>
                                      </p:cBhvr>
                                    </p:animEffect>
                                  </p:childTnLst>
                                </p:cTn>
                              </p:par>
                            </p:childTnLst>
                          </p:cTn>
                        </p:par>
                        <p:par>
                          <p:cTn id="48" fill="hold" nodeType="afterGroup">
                            <p:stCondLst>
                              <p:cond delay="2000"/>
                            </p:stCondLst>
                            <p:childTnLst>
                              <p:par>
                                <p:cTn id="49" presetID="9" presetClass="exit" presetSubtype="0" fill="hold" nodeType="afterEffect">
                                  <p:stCondLst>
                                    <p:cond delay="0"/>
                                  </p:stCondLst>
                                  <p:childTnLst>
                                    <p:animEffect transition="out" filter="dissolve">
                                      <p:cBhvr>
                                        <p:cTn id="50" dur="1000"/>
                                        <p:tgtEl>
                                          <p:spTgt spid="182280"/>
                                        </p:tgtEl>
                                      </p:cBhvr>
                                    </p:animEffect>
                                    <p:set>
                                      <p:cBhvr>
                                        <p:cTn id="51" dur="1" fill="hold">
                                          <p:stCondLst>
                                            <p:cond delay="999"/>
                                          </p:stCondLst>
                                        </p:cTn>
                                        <p:tgtEl>
                                          <p:spTgt spid="182280"/>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2" name="type.wav"/>
                                        </p:tgtEl>
                                      </p:cMediaNode>
                                    </p:audio>
                                  </p:subTnLst>
                                </p:cTn>
                              </p:par>
                              <p:par>
                                <p:cTn id="52" presetID="20" presetClass="entr" presetSubtype="0" fill="hold" nodeType="withEffect">
                                  <p:stCondLst>
                                    <p:cond delay="0"/>
                                  </p:stCondLst>
                                  <p:childTnLst>
                                    <p:set>
                                      <p:cBhvr>
                                        <p:cTn id="53" dur="1" fill="hold">
                                          <p:stCondLst>
                                            <p:cond delay="0"/>
                                          </p:stCondLst>
                                        </p:cTn>
                                        <p:tgtEl>
                                          <p:spTgt spid="182283"/>
                                        </p:tgtEl>
                                        <p:attrNameLst>
                                          <p:attrName>style.visibility</p:attrName>
                                        </p:attrNameLst>
                                      </p:cBhvr>
                                      <p:to>
                                        <p:strVal val="visible"/>
                                      </p:to>
                                    </p:set>
                                    <p:animEffect transition="in" filter="wedge">
                                      <p:cBhvr>
                                        <p:cTn id="54" dur="1000"/>
                                        <p:tgtEl>
                                          <p:spTgt spid="182283"/>
                                        </p:tgtEl>
                                      </p:cBhvr>
                                    </p:animEffect>
                                  </p:childTnLst>
                                </p:cTn>
                              </p:par>
                            </p:childTnLst>
                          </p:cTn>
                        </p:par>
                        <p:par>
                          <p:cTn id="55" fill="hold" nodeType="afterGroup">
                            <p:stCondLst>
                              <p:cond delay="3000"/>
                            </p:stCondLst>
                            <p:childTnLst>
                              <p:par>
                                <p:cTn id="56" presetID="9" presetClass="exit" presetSubtype="0" fill="hold" nodeType="afterEffect">
                                  <p:stCondLst>
                                    <p:cond delay="0"/>
                                  </p:stCondLst>
                                  <p:childTnLst>
                                    <p:animEffect transition="out" filter="dissolve">
                                      <p:cBhvr>
                                        <p:cTn id="57" dur="1000"/>
                                        <p:tgtEl>
                                          <p:spTgt spid="182283"/>
                                        </p:tgtEl>
                                      </p:cBhvr>
                                    </p:animEffect>
                                    <p:set>
                                      <p:cBhvr>
                                        <p:cTn id="58" dur="1" fill="hold">
                                          <p:stCondLst>
                                            <p:cond delay="999"/>
                                          </p:stCondLst>
                                        </p:cTn>
                                        <p:tgtEl>
                                          <p:spTgt spid="182283"/>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2" name="type.wav"/>
                                        </p:tgtEl>
                                      </p:cMediaNode>
                                    </p:audio>
                                  </p:subTnLst>
                                </p:cTn>
                              </p:par>
                              <p:par>
                                <p:cTn id="59" presetID="20" presetClass="entr" presetSubtype="0" fill="hold" nodeType="withEffect">
                                  <p:stCondLst>
                                    <p:cond delay="0"/>
                                  </p:stCondLst>
                                  <p:childTnLst>
                                    <p:set>
                                      <p:cBhvr>
                                        <p:cTn id="60" dur="1" fill="hold">
                                          <p:stCondLst>
                                            <p:cond delay="0"/>
                                          </p:stCondLst>
                                        </p:cTn>
                                        <p:tgtEl>
                                          <p:spTgt spid="182286"/>
                                        </p:tgtEl>
                                        <p:attrNameLst>
                                          <p:attrName>style.visibility</p:attrName>
                                        </p:attrNameLst>
                                      </p:cBhvr>
                                      <p:to>
                                        <p:strVal val="visible"/>
                                      </p:to>
                                    </p:set>
                                    <p:animEffect transition="in" filter="wedge">
                                      <p:cBhvr>
                                        <p:cTn id="61" dur="1000"/>
                                        <p:tgtEl>
                                          <p:spTgt spid="182286"/>
                                        </p:tgtEl>
                                      </p:cBhvr>
                                    </p:animEffect>
                                  </p:childTnLst>
                                </p:cTn>
                              </p:par>
                            </p:childTnLst>
                          </p:cTn>
                        </p:par>
                        <p:par>
                          <p:cTn id="62" fill="hold" nodeType="afterGroup">
                            <p:stCondLst>
                              <p:cond delay="4000"/>
                            </p:stCondLst>
                            <p:childTnLst>
                              <p:par>
                                <p:cTn id="63" presetID="9" presetClass="exit" presetSubtype="0" fill="hold" nodeType="afterEffect">
                                  <p:stCondLst>
                                    <p:cond delay="0"/>
                                  </p:stCondLst>
                                  <p:childTnLst>
                                    <p:animEffect transition="out" filter="dissolve">
                                      <p:cBhvr>
                                        <p:cTn id="64" dur="1000"/>
                                        <p:tgtEl>
                                          <p:spTgt spid="182286"/>
                                        </p:tgtEl>
                                      </p:cBhvr>
                                    </p:animEffect>
                                    <p:set>
                                      <p:cBhvr>
                                        <p:cTn id="65" dur="1" fill="hold">
                                          <p:stCondLst>
                                            <p:cond delay="999"/>
                                          </p:stCondLst>
                                        </p:cTn>
                                        <p:tgtEl>
                                          <p:spTgt spid="182286"/>
                                        </p:tgtEl>
                                        <p:attrNameLst>
                                          <p:attrName>style.visibility</p:attrName>
                                        </p:attrNameLst>
                                      </p:cBhvr>
                                      <p:to>
                                        <p:strVal val="hidden"/>
                                      </p:to>
                                    </p:set>
                                  </p:childTnLst>
                                  <p:subTnLst>
                                    <p:audio>
                                      <p:cMediaNode>
                                        <p:cTn display="0" masterRel="sameClick">
                                          <p:stCondLst>
                                            <p:cond evt="begin" delay="0">
                                              <p:tn val="63"/>
                                            </p:cond>
                                          </p:stCondLst>
                                          <p:endCondLst>
                                            <p:cond evt="onStopAudio" delay="0">
                                              <p:tgtEl>
                                                <p:sldTgt/>
                                              </p:tgtEl>
                                            </p:cond>
                                          </p:endCondLst>
                                        </p:cTn>
                                        <p:tgtEl>
                                          <p:sndTgt r:embed="rId2" name="type.wav"/>
                                        </p:tgtEl>
                                      </p:cMediaNode>
                                    </p:audio>
                                  </p:subTnLst>
                                </p:cTn>
                              </p:par>
                              <p:par>
                                <p:cTn id="66" presetID="20" presetClass="entr" presetSubtype="0" fill="hold" nodeType="withEffect">
                                  <p:stCondLst>
                                    <p:cond delay="0"/>
                                  </p:stCondLst>
                                  <p:childTnLst>
                                    <p:set>
                                      <p:cBhvr>
                                        <p:cTn id="67" dur="1" fill="hold">
                                          <p:stCondLst>
                                            <p:cond delay="0"/>
                                          </p:stCondLst>
                                        </p:cTn>
                                        <p:tgtEl>
                                          <p:spTgt spid="182289"/>
                                        </p:tgtEl>
                                        <p:attrNameLst>
                                          <p:attrName>style.visibility</p:attrName>
                                        </p:attrNameLst>
                                      </p:cBhvr>
                                      <p:to>
                                        <p:strVal val="visible"/>
                                      </p:to>
                                    </p:set>
                                    <p:animEffect transition="in" filter="wedge">
                                      <p:cBhvr>
                                        <p:cTn id="68" dur="1000"/>
                                        <p:tgtEl>
                                          <p:spTgt spid="182289"/>
                                        </p:tgtEl>
                                      </p:cBhvr>
                                    </p:animEffect>
                                  </p:childTnLst>
                                </p:cTn>
                              </p:par>
                            </p:childTnLst>
                          </p:cTn>
                        </p:par>
                        <p:par>
                          <p:cTn id="69" fill="hold" nodeType="afterGroup">
                            <p:stCondLst>
                              <p:cond delay="5000"/>
                            </p:stCondLst>
                            <p:childTnLst>
                              <p:par>
                                <p:cTn id="70" presetID="9" presetClass="exit" presetSubtype="0" fill="hold" nodeType="afterEffect">
                                  <p:stCondLst>
                                    <p:cond delay="0"/>
                                  </p:stCondLst>
                                  <p:childTnLst>
                                    <p:animEffect transition="out" filter="dissolve">
                                      <p:cBhvr>
                                        <p:cTn id="71" dur="1000"/>
                                        <p:tgtEl>
                                          <p:spTgt spid="182289"/>
                                        </p:tgtEl>
                                      </p:cBhvr>
                                    </p:animEffect>
                                    <p:set>
                                      <p:cBhvr>
                                        <p:cTn id="72" dur="1" fill="hold">
                                          <p:stCondLst>
                                            <p:cond delay="999"/>
                                          </p:stCondLst>
                                        </p:cTn>
                                        <p:tgtEl>
                                          <p:spTgt spid="182289"/>
                                        </p:tgtEl>
                                        <p:attrNameLst>
                                          <p:attrName>style.visibility</p:attrName>
                                        </p:attrNameLst>
                                      </p:cBhvr>
                                      <p:to>
                                        <p:strVal val="hidden"/>
                                      </p:to>
                                    </p:set>
                                  </p:childTnLst>
                                  <p:subTnLst>
                                    <p:audio>
                                      <p:cMediaNode>
                                        <p:cTn display="0" masterRel="sameClick">
                                          <p:stCondLst>
                                            <p:cond evt="begin" delay="0">
                                              <p:tn val="70"/>
                                            </p:cond>
                                          </p:stCondLst>
                                          <p:endCondLst>
                                            <p:cond evt="onStopAudio" delay="0">
                                              <p:tgtEl>
                                                <p:sldTgt/>
                                              </p:tgtEl>
                                            </p:cond>
                                          </p:endCondLst>
                                        </p:cTn>
                                        <p:tgtEl>
                                          <p:sndTgt r:embed="rId2" name="type.wav"/>
                                        </p:tgtEl>
                                      </p:cMediaNode>
                                    </p:audio>
                                  </p:subTnLst>
                                </p:cTn>
                              </p:par>
                              <p:par>
                                <p:cTn id="73" presetID="20" presetClass="entr" presetSubtype="0" fill="hold" nodeType="withEffect">
                                  <p:stCondLst>
                                    <p:cond delay="0"/>
                                  </p:stCondLst>
                                  <p:childTnLst>
                                    <p:set>
                                      <p:cBhvr>
                                        <p:cTn id="74" dur="1" fill="hold">
                                          <p:stCondLst>
                                            <p:cond delay="0"/>
                                          </p:stCondLst>
                                        </p:cTn>
                                        <p:tgtEl>
                                          <p:spTgt spid="182292"/>
                                        </p:tgtEl>
                                        <p:attrNameLst>
                                          <p:attrName>style.visibility</p:attrName>
                                        </p:attrNameLst>
                                      </p:cBhvr>
                                      <p:to>
                                        <p:strVal val="visible"/>
                                      </p:to>
                                    </p:set>
                                    <p:animEffect transition="in" filter="wedge">
                                      <p:cBhvr>
                                        <p:cTn id="75" dur="1000"/>
                                        <p:tgtEl>
                                          <p:spTgt spid="182292"/>
                                        </p:tgtEl>
                                      </p:cBhvr>
                                    </p:animEffect>
                                  </p:childTnLst>
                                </p:cTn>
                              </p:par>
                            </p:childTnLst>
                          </p:cTn>
                        </p:par>
                        <p:par>
                          <p:cTn id="76" fill="hold" nodeType="afterGroup">
                            <p:stCondLst>
                              <p:cond delay="6000"/>
                            </p:stCondLst>
                            <p:childTnLst>
                              <p:par>
                                <p:cTn id="77" presetID="9" presetClass="exit" presetSubtype="0" fill="hold" nodeType="afterEffect">
                                  <p:stCondLst>
                                    <p:cond delay="0"/>
                                  </p:stCondLst>
                                  <p:childTnLst>
                                    <p:animEffect transition="out" filter="dissolve">
                                      <p:cBhvr>
                                        <p:cTn id="78" dur="1000"/>
                                        <p:tgtEl>
                                          <p:spTgt spid="182292"/>
                                        </p:tgtEl>
                                      </p:cBhvr>
                                    </p:animEffect>
                                    <p:set>
                                      <p:cBhvr>
                                        <p:cTn id="79" dur="1" fill="hold">
                                          <p:stCondLst>
                                            <p:cond delay="999"/>
                                          </p:stCondLst>
                                        </p:cTn>
                                        <p:tgtEl>
                                          <p:spTgt spid="182292"/>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2" name="type.wav"/>
                                        </p:tgtEl>
                                      </p:cMediaNode>
                                    </p:audio>
                                  </p:subTnLst>
                                </p:cTn>
                              </p:par>
                              <p:par>
                                <p:cTn id="80" presetID="20" presetClass="entr" presetSubtype="0" fill="hold" nodeType="withEffect">
                                  <p:stCondLst>
                                    <p:cond delay="0"/>
                                  </p:stCondLst>
                                  <p:childTnLst>
                                    <p:set>
                                      <p:cBhvr>
                                        <p:cTn id="81" dur="1" fill="hold">
                                          <p:stCondLst>
                                            <p:cond delay="0"/>
                                          </p:stCondLst>
                                        </p:cTn>
                                        <p:tgtEl>
                                          <p:spTgt spid="182295"/>
                                        </p:tgtEl>
                                        <p:attrNameLst>
                                          <p:attrName>style.visibility</p:attrName>
                                        </p:attrNameLst>
                                      </p:cBhvr>
                                      <p:to>
                                        <p:strVal val="visible"/>
                                      </p:to>
                                    </p:set>
                                    <p:animEffect transition="in" filter="wedge">
                                      <p:cBhvr>
                                        <p:cTn id="82" dur="1000"/>
                                        <p:tgtEl>
                                          <p:spTgt spid="182295"/>
                                        </p:tgtEl>
                                      </p:cBhvr>
                                    </p:animEffect>
                                  </p:childTnLst>
                                </p:cTn>
                              </p:par>
                            </p:childTnLst>
                          </p:cTn>
                        </p:par>
                        <p:par>
                          <p:cTn id="83" fill="hold" nodeType="afterGroup">
                            <p:stCondLst>
                              <p:cond delay="7000"/>
                            </p:stCondLst>
                            <p:childTnLst>
                              <p:par>
                                <p:cTn id="84" presetID="9" presetClass="exit" presetSubtype="0" fill="hold" nodeType="afterEffect">
                                  <p:stCondLst>
                                    <p:cond delay="0"/>
                                  </p:stCondLst>
                                  <p:childTnLst>
                                    <p:animEffect transition="out" filter="dissolve">
                                      <p:cBhvr>
                                        <p:cTn id="85" dur="1000"/>
                                        <p:tgtEl>
                                          <p:spTgt spid="182295"/>
                                        </p:tgtEl>
                                      </p:cBhvr>
                                    </p:animEffect>
                                    <p:set>
                                      <p:cBhvr>
                                        <p:cTn id="86" dur="1" fill="hold">
                                          <p:stCondLst>
                                            <p:cond delay="999"/>
                                          </p:stCondLst>
                                        </p:cTn>
                                        <p:tgtEl>
                                          <p:spTgt spid="182295"/>
                                        </p:tgtEl>
                                        <p:attrNameLst>
                                          <p:attrName>style.visibility</p:attrName>
                                        </p:attrNameLst>
                                      </p:cBhvr>
                                      <p:to>
                                        <p:strVal val="hidden"/>
                                      </p:to>
                                    </p:set>
                                  </p:childTnLst>
                                  <p:subTnLst>
                                    <p:audio>
                                      <p:cMediaNode>
                                        <p:cTn display="0" masterRel="sameClick">
                                          <p:stCondLst>
                                            <p:cond evt="begin" delay="0">
                                              <p:tn val="84"/>
                                            </p:cond>
                                          </p:stCondLst>
                                          <p:endCondLst>
                                            <p:cond evt="onStopAudio" delay="0">
                                              <p:tgtEl>
                                                <p:sldTgt/>
                                              </p:tgtEl>
                                            </p:cond>
                                          </p:endCondLst>
                                        </p:cTn>
                                        <p:tgtEl>
                                          <p:sndTgt r:embed="rId2" name="type.wav"/>
                                        </p:tgtEl>
                                      </p:cMediaNode>
                                    </p:audio>
                                  </p:subTnLst>
                                </p:cTn>
                              </p:par>
                              <p:par>
                                <p:cTn id="87" presetID="20" presetClass="entr" presetSubtype="0" fill="hold" nodeType="withEffect">
                                  <p:stCondLst>
                                    <p:cond delay="0"/>
                                  </p:stCondLst>
                                  <p:childTnLst>
                                    <p:set>
                                      <p:cBhvr>
                                        <p:cTn id="88" dur="1" fill="hold">
                                          <p:stCondLst>
                                            <p:cond delay="0"/>
                                          </p:stCondLst>
                                        </p:cTn>
                                        <p:tgtEl>
                                          <p:spTgt spid="182298"/>
                                        </p:tgtEl>
                                        <p:attrNameLst>
                                          <p:attrName>style.visibility</p:attrName>
                                        </p:attrNameLst>
                                      </p:cBhvr>
                                      <p:to>
                                        <p:strVal val="visible"/>
                                      </p:to>
                                    </p:set>
                                    <p:animEffect transition="in" filter="wedge">
                                      <p:cBhvr>
                                        <p:cTn id="89" dur="1000"/>
                                        <p:tgtEl>
                                          <p:spTgt spid="182298"/>
                                        </p:tgtEl>
                                      </p:cBhvr>
                                    </p:animEffect>
                                  </p:childTnLst>
                                </p:cTn>
                              </p:par>
                            </p:childTnLst>
                          </p:cTn>
                        </p:par>
                        <p:par>
                          <p:cTn id="90" fill="hold" nodeType="afterGroup">
                            <p:stCondLst>
                              <p:cond delay="8000"/>
                            </p:stCondLst>
                            <p:childTnLst>
                              <p:par>
                                <p:cTn id="91" presetID="9" presetClass="exit" presetSubtype="0" fill="hold" nodeType="afterEffect">
                                  <p:stCondLst>
                                    <p:cond delay="0"/>
                                  </p:stCondLst>
                                  <p:childTnLst>
                                    <p:animEffect transition="out" filter="dissolve">
                                      <p:cBhvr>
                                        <p:cTn id="92" dur="1000"/>
                                        <p:tgtEl>
                                          <p:spTgt spid="182298"/>
                                        </p:tgtEl>
                                      </p:cBhvr>
                                    </p:animEffect>
                                    <p:set>
                                      <p:cBhvr>
                                        <p:cTn id="93" dur="1" fill="hold">
                                          <p:stCondLst>
                                            <p:cond delay="999"/>
                                          </p:stCondLst>
                                        </p:cTn>
                                        <p:tgtEl>
                                          <p:spTgt spid="182298"/>
                                        </p:tgtEl>
                                        <p:attrNameLst>
                                          <p:attrName>style.visibility</p:attrName>
                                        </p:attrNameLst>
                                      </p:cBhvr>
                                      <p:to>
                                        <p:strVal val="hidden"/>
                                      </p:to>
                                    </p:set>
                                  </p:childTnLst>
                                  <p:subTnLst>
                                    <p:audio>
                                      <p:cMediaNode>
                                        <p:cTn display="0" masterRel="sameClick">
                                          <p:stCondLst>
                                            <p:cond evt="begin" delay="0">
                                              <p:tn val="91"/>
                                            </p:cond>
                                          </p:stCondLst>
                                          <p:endCondLst>
                                            <p:cond evt="onStopAudio" delay="0">
                                              <p:tgtEl>
                                                <p:sldTgt/>
                                              </p:tgtEl>
                                            </p:cond>
                                          </p:endCondLst>
                                        </p:cTn>
                                        <p:tgtEl>
                                          <p:sndTgt r:embed="rId2" name="type.wav"/>
                                        </p:tgtEl>
                                      </p:cMediaNode>
                                    </p:audio>
                                  </p:subTnLst>
                                </p:cTn>
                              </p:par>
                              <p:par>
                                <p:cTn id="94" presetID="20" presetClass="entr" presetSubtype="0" fill="hold" nodeType="withEffect">
                                  <p:stCondLst>
                                    <p:cond delay="0"/>
                                  </p:stCondLst>
                                  <p:childTnLst>
                                    <p:set>
                                      <p:cBhvr>
                                        <p:cTn id="95" dur="1" fill="hold">
                                          <p:stCondLst>
                                            <p:cond delay="0"/>
                                          </p:stCondLst>
                                        </p:cTn>
                                        <p:tgtEl>
                                          <p:spTgt spid="182301"/>
                                        </p:tgtEl>
                                        <p:attrNameLst>
                                          <p:attrName>style.visibility</p:attrName>
                                        </p:attrNameLst>
                                      </p:cBhvr>
                                      <p:to>
                                        <p:strVal val="visible"/>
                                      </p:to>
                                    </p:set>
                                    <p:animEffect transition="in" filter="wedge">
                                      <p:cBhvr>
                                        <p:cTn id="96" dur="1000"/>
                                        <p:tgtEl>
                                          <p:spTgt spid="182301"/>
                                        </p:tgtEl>
                                      </p:cBhvr>
                                    </p:animEffect>
                                  </p:childTnLst>
                                </p:cTn>
                              </p:par>
                            </p:childTnLst>
                          </p:cTn>
                        </p:par>
                        <p:par>
                          <p:cTn id="97" fill="hold" nodeType="afterGroup">
                            <p:stCondLst>
                              <p:cond delay="9000"/>
                            </p:stCondLst>
                            <p:childTnLst>
                              <p:par>
                                <p:cTn id="98" presetID="9" presetClass="exit" presetSubtype="0" fill="hold" nodeType="afterEffect">
                                  <p:stCondLst>
                                    <p:cond delay="0"/>
                                  </p:stCondLst>
                                  <p:childTnLst>
                                    <p:animEffect transition="out" filter="dissolve">
                                      <p:cBhvr>
                                        <p:cTn id="99" dur="1000"/>
                                        <p:tgtEl>
                                          <p:spTgt spid="182301"/>
                                        </p:tgtEl>
                                      </p:cBhvr>
                                    </p:animEffect>
                                    <p:set>
                                      <p:cBhvr>
                                        <p:cTn id="100" dur="1" fill="hold">
                                          <p:stCondLst>
                                            <p:cond delay="999"/>
                                          </p:stCondLst>
                                        </p:cTn>
                                        <p:tgtEl>
                                          <p:spTgt spid="182301"/>
                                        </p:tgtEl>
                                        <p:attrNameLst>
                                          <p:attrName>style.visibility</p:attrName>
                                        </p:attrNameLst>
                                      </p:cBhvr>
                                      <p:to>
                                        <p:strVal val="hidden"/>
                                      </p:to>
                                    </p:set>
                                  </p:childTnLst>
                                  <p:subTnLst>
                                    <p:audio>
                                      <p:cMediaNode>
                                        <p:cTn display="0" masterRel="sameClick">
                                          <p:stCondLst>
                                            <p:cond evt="begin" delay="0">
                                              <p:tn val="98"/>
                                            </p:cond>
                                          </p:stCondLst>
                                          <p:endCondLst>
                                            <p:cond evt="onStopAudio" delay="0">
                                              <p:tgtEl>
                                                <p:sldTgt/>
                                              </p:tgtEl>
                                            </p:cond>
                                          </p:endCondLst>
                                        </p:cTn>
                                        <p:tgtEl>
                                          <p:sndTgt r:embed="rId2" name="type.wav"/>
                                        </p:tgtEl>
                                      </p:cMediaNode>
                                    </p:audio>
                                  </p:subTnLst>
                                </p:cTn>
                              </p:par>
                              <p:par>
                                <p:cTn id="101" presetID="20" presetClass="entr" presetSubtype="0" fill="hold" nodeType="withEffect">
                                  <p:stCondLst>
                                    <p:cond delay="0"/>
                                  </p:stCondLst>
                                  <p:childTnLst>
                                    <p:set>
                                      <p:cBhvr>
                                        <p:cTn id="102" dur="1" fill="hold">
                                          <p:stCondLst>
                                            <p:cond delay="0"/>
                                          </p:stCondLst>
                                        </p:cTn>
                                        <p:tgtEl>
                                          <p:spTgt spid="182304"/>
                                        </p:tgtEl>
                                        <p:attrNameLst>
                                          <p:attrName>style.visibility</p:attrName>
                                        </p:attrNameLst>
                                      </p:cBhvr>
                                      <p:to>
                                        <p:strVal val="visible"/>
                                      </p:to>
                                    </p:set>
                                    <p:animEffect transition="in" filter="wedge">
                                      <p:cBhvr>
                                        <p:cTn id="103" dur="1000"/>
                                        <p:tgtEl>
                                          <p:spTgt spid="182304"/>
                                        </p:tgtEl>
                                      </p:cBhvr>
                                    </p:animEffect>
                                  </p:childTnLst>
                                </p:cTn>
                              </p:par>
                            </p:childTnLst>
                          </p:cTn>
                        </p:par>
                        <p:par>
                          <p:cTn id="104" fill="hold" nodeType="afterGroup">
                            <p:stCondLst>
                              <p:cond delay="10000"/>
                            </p:stCondLst>
                            <p:childTnLst>
                              <p:par>
                                <p:cTn id="105" presetID="9" presetClass="exit" presetSubtype="0" fill="hold" nodeType="afterEffect">
                                  <p:stCondLst>
                                    <p:cond delay="0"/>
                                  </p:stCondLst>
                                  <p:childTnLst>
                                    <p:animEffect transition="out" filter="dissolve">
                                      <p:cBhvr>
                                        <p:cTn id="106" dur="1000"/>
                                        <p:tgtEl>
                                          <p:spTgt spid="182304"/>
                                        </p:tgtEl>
                                      </p:cBhvr>
                                    </p:animEffect>
                                    <p:set>
                                      <p:cBhvr>
                                        <p:cTn id="107" dur="1" fill="hold">
                                          <p:stCondLst>
                                            <p:cond delay="999"/>
                                          </p:stCondLst>
                                        </p:cTn>
                                        <p:tgtEl>
                                          <p:spTgt spid="182304"/>
                                        </p:tgtEl>
                                        <p:attrNameLst>
                                          <p:attrName>style.visibility</p:attrName>
                                        </p:attrNameLst>
                                      </p:cBhvr>
                                      <p:to>
                                        <p:strVal val="hidden"/>
                                      </p:to>
                                    </p:set>
                                  </p:childTnLst>
                                  <p:subTnLst>
                                    <p:audio>
                                      <p:cMediaNode>
                                        <p:cTn display="0" masterRel="sameClick">
                                          <p:stCondLst>
                                            <p:cond evt="begin" delay="0">
                                              <p:tn val="105"/>
                                            </p:cond>
                                          </p:stCondLst>
                                          <p:endCondLst>
                                            <p:cond evt="onStopAudio" delay="0">
                                              <p:tgtEl>
                                                <p:sldTgt/>
                                              </p:tgtEl>
                                            </p:cond>
                                          </p:endCondLst>
                                        </p:cTn>
                                        <p:tgtEl>
                                          <p:sndTgt r:embed="rId2" name="type.wav"/>
                                        </p:tgtEl>
                                      </p:cMediaNode>
                                    </p:audio>
                                  </p:subTnLst>
                                </p:cTn>
                              </p:par>
                              <p:par>
                                <p:cTn id="108" presetID="8" presetClass="exit" presetSubtype="16" fill="hold" grpId="1" nodeType="withEffect">
                                  <p:stCondLst>
                                    <p:cond delay="0"/>
                                  </p:stCondLst>
                                  <p:childTnLst>
                                    <p:animEffect transition="out" filter="diamond(in)">
                                      <p:cBhvr>
                                        <p:cTn id="109" dur="2000"/>
                                        <p:tgtEl>
                                          <p:spTgt spid="182276"/>
                                        </p:tgtEl>
                                      </p:cBhvr>
                                    </p:animEffect>
                                    <p:set>
                                      <p:cBhvr>
                                        <p:cTn id="110" dur="1" fill="hold">
                                          <p:stCondLst>
                                            <p:cond delay="1999"/>
                                          </p:stCondLst>
                                        </p:cTn>
                                        <p:tgtEl>
                                          <p:spTgt spid="182276"/>
                                        </p:tgtEl>
                                        <p:attrNameLst>
                                          <p:attrName>style.visibility</p:attrName>
                                        </p:attrNameLst>
                                      </p:cBhvr>
                                      <p:to>
                                        <p:strVal val="hidden"/>
                                      </p:to>
                                    </p:set>
                                  </p:childTnLst>
                                </p:cTn>
                              </p:par>
                              <p:par>
                                <p:cTn id="111" presetID="8" presetClass="exit" presetSubtype="16" fill="hold" nodeType="withEffect">
                                  <p:stCondLst>
                                    <p:cond delay="0"/>
                                  </p:stCondLst>
                                  <p:childTnLst>
                                    <p:animEffect transition="out" filter="diamond(in)">
                                      <p:cBhvr>
                                        <p:cTn id="112" dur="2000"/>
                                        <p:tgtEl>
                                          <p:spTgt spid="182277"/>
                                        </p:tgtEl>
                                      </p:cBhvr>
                                    </p:animEffect>
                                    <p:set>
                                      <p:cBhvr>
                                        <p:cTn id="113" dur="1" fill="hold">
                                          <p:stCondLst>
                                            <p:cond delay="1999"/>
                                          </p:stCondLst>
                                        </p:cTn>
                                        <p:tgtEl>
                                          <p:spTgt spid="182277"/>
                                        </p:tgtEl>
                                        <p:attrNameLst>
                                          <p:attrName>style.visibility</p:attrName>
                                        </p:attrNameLst>
                                      </p:cBhvr>
                                      <p:to>
                                        <p:strVal val="hidden"/>
                                      </p:to>
                                    </p:set>
                                  </p:childTnLst>
                                </p:cTn>
                              </p:par>
                              <p:par>
                                <p:cTn id="114" presetID="8" presetClass="exit" presetSubtype="16" fill="hold" nodeType="withEffect">
                                  <p:stCondLst>
                                    <p:cond delay="0"/>
                                  </p:stCondLst>
                                  <p:childTnLst>
                                    <p:animEffect transition="out" filter="diamond(in)">
                                      <p:cBhvr>
                                        <p:cTn id="115" dur="2000"/>
                                        <p:tgtEl>
                                          <p:spTgt spid="182280"/>
                                        </p:tgtEl>
                                      </p:cBhvr>
                                    </p:animEffect>
                                    <p:set>
                                      <p:cBhvr>
                                        <p:cTn id="116" dur="1" fill="hold">
                                          <p:stCondLst>
                                            <p:cond delay="1999"/>
                                          </p:stCondLst>
                                        </p:cTn>
                                        <p:tgtEl>
                                          <p:spTgt spid="182280"/>
                                        </p:tgtEl>
                                        <p:attrNameLst>
                                          <p:attrName>style.visibility</p:attrName>
                                        </p:attrNameLst>
                                      </p:cBhvr>
                                      <p:to>
                                        <p:strVal val="hidden"/>
                                      </p:to>
                                    </p:set>
                                  </p:childTnLst>
                                </p:cTn>
                              </p:par>
                              <p:par>
                                <p:cTn id="117" presetID="8" presetClass="exit" presetSubtype="16" fill="hold" nodeType="withEffect">
                                  <p:stCondLst>
                                    <p:cond delay="0"/>
                                  </p:stCondLst>
                                  <p:childTnLst>
                                    <p:animEffect transition="out" filter="diamond(in)">
                                      <p:cBhvr>
                                        <p:cTn id="118" dur="2000"/>
                                        <p:tgtEl>
                                          <p:spTgt spid="182283"/>
                                        </p:tgtEl>
                                      </p:cBhvr>
                                    </p:animEffect>
                                    <p:set>
                                      <p:cBhvr>
                                        <p:cTn id="119" dur="1" fill="hold">
                                          <p:stCondLst>
                                            <p:cond delay="1999"/>
                                          </p:stCondLst>
                                        </p:cTn>
                                        <p:tgtEl>
                                          <p:spTgt spid="182283"/>
                                        </p:tgtEl>
                                        <p:attrNameLst>
                                          <p:attrName>style.visibility</p:attrName>
                                        </p:attrNameLst>
                                      </p:cBhvr>
                                      <p:to>
                                        <p:strVal val="hidden"/>
                                      </p:to>
                                    </p:set>
                                  </p:childTnLst>
                                </p:cTn>
                              </p:par>
                              <p:par>
                                <p:cTn id="120" presetID="8" presetClass="exit" presetSubtype="16" fill="hold" nodeType="withEffect">
                                  <p:stCondLst>
                                    <p:cond delay="0"/>
                                  </p:stCondLst>
                                  <p:childTnLst>
                                    <p:animEffect transition="out" filter="diamond(in)">
                                      <p:cBhvr>
                                        <p:cTn id="121" dur="2000"/>
                                        <p:tgtEl>
                                          <p:spTgt spid="182286"/>
                                        </p:tgtEl>
                                      </p:cBhvr>
                                    </p:animEffect>
                                    <p:set>
                                      <p:cBhvr>
                                        <p:cTn id="122" dur="1" fill="hold">
                                          <p:stCondLst>
                                            <p:cond delay="1999"/>
                                          </p:stCondLst>
                                        </p:cTn>
                                        <p:tgtEl>
                                          <p:spTgt spid="182286"/>
                                        </p:tgtEl>
                                        <p:attrNameLst>
                                          <p:attrName>style.visibility</p:attrName>
                                        </p:attrNameLst>
                                      </p:cBhvr>
                                      <p:to>
                                        <p:strVal val="hidden"/>
                                      </p:to>
                                    </p:set>
                                  </p:childTnLst>
                                </p:cTn>
                              </p:par>
                              <p:par>
                                <p:cTn id="123" presetID="8" presetClass="exit" presetSubtype="16" fill="hold" nodeType="withEffect">
                                  <p:stCondLst>
                                    <p:cond delay="0"/>
                                  </p:stCondLst>
                                  <p:childTnLst>
                                    <p:animEffect transition="out" filter="diamond(in)">
                                      <p:cBhvr>
                                        <p:cTn id="124" dur="2000"/>
                                        <p:tgtEl>
                                          <p:spTgt spid="182289"/>
                                        </p:tgtEl>
                                      </p:cBhvr>
                                    </p:animEffect>
                                    <p:set>
                                      <p:cBhvr>
                                        <p:cTn id="125" dur="1" fill="hold">
                                          <p:stCondLst>
                                            <p:cond delay="1999"/>
                                          </p:stCondLst>
                                        </p:cTn>
                                        <p:tgtEl>
                                          <p:spTgt spid="182289"/>
                                        </p:tgtEl>
                                        <p:attrNameLst>
                                          <p:attrName>style.visibility</p:attrName>
                                        </p:attrNameLst>
                                      </p:cBhvr>
                                      <p:to>
                                        <p:strVal val="hidden"/>
                                      </p:to>
                                    </p:set>
                                  </p:childTnLst>
                                </p:cTn>
                              </p:par>
                              <p:par>
                                <p:cTn id="126" presetID="8" presetClass="exit" presetSubtype="16" fill="hold" nodeType="withEffect">
                                  <p:stCondLst>
                                    <p:cond delay="0"/>
                                  </p:stCondLst>
                                  <p:childTnLst>
                                    <p:animEffect transition="out" filter="diamond(in)">
                                      <p:cBhvr>
                                        <p:cTn id="127" dur="2000"/>
                                        <p:tgtEl>
                                          <p:spTgt spid="182292"/>
                                        </p:tgtEl>
                                      </p:cBhvr>
                                    </p:animEffect>
                                    <p:set>
                                      <p:cBhvr>
                                        <p:cTn id="128" dur="1" fill="hold">
                                          <p:stCondLst>
                                            <p:cond delay="1999"/>
                                          </p:stCondLst>
                                        </p:cTn>
                                        <p:tgtEl>
                                          <p:spTgt spid="182292"/>
                                        </p:tgtEl>
                                        <p:attrNameLst>
                                          <p:attrName>style.visibility</p:attrName>
                                        </p:attrNameLst>
                                      </p:cBhvr>
                                      <p:to>
                                        <p:strVal val="hidden"/>
                                      </p:to>
                                    </p:set>
                                  </p:childTnLst>
                                </p:cTn>
                              </p:par>
                              <p:par>
                                <p:cTn id="129" presetID="8" presetClass="exit" presetSubtype="16" fill="hold" nodeType="withEffect">
                                  <p:stCondLst>
                                    <p:cond delay="0"/>
                                  </p:stCondLst>
                                  <p:childTnLst>
                                    <p:animEffect transition="out" filter="diamond(in)">
                                      <p:cBhvr>
                                        <p:cTn id="130" dur="2000"/>
                                        <p:tgtEl>
                                          <p:spTgt spid="182295"/>
                                        </p:tgtEl>
                                      </p:cBhvr>
                                    </p:animEffect>
                                    <p:set>
                                      <p:cBhvr>
                                        <p:cTn id="131" dur="1" fill="hold">
                                          <p:stCondLst>
                                            <p:cond delay="1999"/>
                                          </p:stCondLst>
                                        </p:cTn>
                                        <p:tgtEl>
                                          <p:spTgt spid="182295"/>
                                        </p:tgtEl>
                                        <p:attrNameLst>
                                          <p:attrName>style.visibility</p:attrName>
                                        </p:attrNameLst>
                                      </p:cBhvr>
                                      <p:to>
                                        <p:strVal val="hidden"/>
                                      </p:to>
                                    </p:set>
                                  </p:childTnLst>
                                </p:cTn>
                              </p:par>
                              <p:par>
                                <p:cTn id="132" presetID="8" presetClass="exit" presetSubtype="16" fill="hold" nodeType="withEffect">
                                  <p:stCondLst>
                                    <p:cond delay="0"/>
                                  </p:stCondLst>
                                  <p:childTnLst>
                                    <p:animEffect transition="out" filter="diamond(in)">
                                      <p:cBhvr>
                                        <p:cTn id="133" dur="2000"/>
                                        <p:tgtEl>
                                          <p:spTgt spid="182298"/>
                                        </p:tgtEl>
                                      </p:cBhvr>
                                    </p:animEffect>
                                    <p:set>
                                      <p:cBhvr>
                                        <p:cTn id="134" dur="1" fill="hold">
                                          <p:stCondLst>
                                            <p:cond delay="1999"/>
                                          </p:stCondLst>
                                        </p:cTn>
                                        <p:tgtEl>
                                          <p:spTgt spid="182298"/>
                                        </p:tgtEl>
                                        <p:attrNameLst>
                                          <p:attrName>style.visibility</p:attrName>
                                        </p:attrNameLst>
                                      </p:cBhvr>
                                      <p:to>
                                        <p:strVal val="hidden"/>
                                      </p:to>
                                    </p:set>
                                  </p:childTnLst>
                                </p:cTn>
                              </p:par>
                              <p:par>
                                <p:cTn id="135" presetID="8" presetClass="exit" presetSubtype="16" fill="hold" nodeType="withEffect">
                                  <p:stCondLst>
                                    <p:cond delay="0"/>
                                  </p:stCondLst>
                                  <p:childTnLst>
                                    <p:animEffect transition="out" filter="diamond(in)">
                                      <p:cBhvr>
                                        <p:cTn id="136" dur="2000"/>
                                        <p:tgtEl>
                                          <p:spTgt spid="182301"/>
                                        </p:tgtEl>
                                      </p:cBhvr>
                                    </p:animEffect>
                                    <p:set>
                                      <p:cBhvr>
                                        <p:cTn id="137" dur="1" fill="hold">
                                          <p:stCondLst>
                                            <p:cond delay="1999"/>
                                          </p:stCondLst>
                                        </p:cTn>
                                        <p:tgtEl>
                                          <p:spTgt spid="182301"/>
                                        </p:tgtEl>
                                        <p:attrNameLst>
                                          <p:attrName>style.visibility</p:attrName>
                                        </p:attrNameLst>
                                      </p:cBhvr>
                                      <p:to>
                                        <p:strVal val="hidden"/>
                                      </p:to>
                                    </p:set>
                                  </p:childTnLst>
                                </p:cTn>
                              </p:par>
                              <p:par>
                                <p:cTn id="138" presetID="8" presetClass="exit" presetSubtype="16" fill="hold" nodeType="withEffect">
                                  <p:stCondLst>
                                    <p:cond delay="0"/>
                                  </p:stCondLst>
                                  <p:childTnLst>
                                    <p:animEffect transition="out" filter="diamond(in)">
                                      <p:cBhvr>
                                        <p:cTn id="139" dur="2000"/>
                                        <p:tgtEl>
                                          <p:spTgt spid="182304"/>
                                        </p:tgtEl>
                                      </p:cBhvr>
                                    </p:animEffect>
                                    <p:set>
                                      <p:cBhvr>
                                        <p:cTn id="140" dur="1" fill="hold">
                                          <p:stCondLst>
                                            <p:cond delay="1999"/>
                                          </p:stCondLst>
                                        </p:cTn>
                                        <p:tgtEl>
                                          <p:spTgt spid="182304"/>
                                        </p:tgtEl>
                                        <p:attrNameLst>
                                          <p:attrName>style.visibility</p:attrName>
                                        </p:attrNameLst>
                                      </p:cBhvr>
                                      <p:to>
                                        <p:strVal val="hidden"/>
                                      </p:to>
                                    </p:set>
                                  </p:childTnLst>
                                </p:cTn>
                              </p:par>
                              <p:par>
                                <p:cTn id="141" presetID="8" presetClass="exit" presetSubtype="16" fill="hold" nodeType="withEffect">
                                  <p:stCondLst>
                                    <p:cond delay="0"/>
                                  </p:stCondLst>
                                  <p:childTnLst>
                                    <p:animEffect transition="out" filter="diamond(in)">
                                      <p:cBhvr>
                                        <p:cTn id="142" dur="2000"/>
                                        <p:tgtEl>
                                          <p:spTgt spid="182307"/>
                                        </p:tgtEl>
                                      </p:cBhvr>
                                    </p:animEffect>
                                    <p:set>
                                      <p:cBhvr>
                                        <p:cTn id="143" dur="1" fill="hold">
                                          <p:stCondLst>
                                            <p:cond delay="1999"/>
                                          </p:stCondLst>
                                        </p:cTn>
                                        <p:tgtEl>
                                          <p:spTgt spid="182307"/>
                                        </p:tgtEl>
                                        <p:attrNameLst>
                                          <p:attrName>style.visibility</p:attrName>
                                        </p:attrNameLst>
                                      </p:cBhvr>
                                      <p:to>
                                        <p:strVal val="hidden"/>
                                      </p:to>
                                    </p:set>
                                  </p:childTnLst>
                                  <p:subTnLst>
                                    <p:audio>
                                      <p:cMediaNode>
                                        <p:cTn display="0" masterRel="sameClick">
                                          <p:stCondLst>
                                            <p:cond evt="begin" delay="0">
                                              <p:tn val="141"/>
                                            </p:cond>
                                          </p:stCondLst>
                                          <p:endCondLst>
                                            <p:cond evt="onStopAudio" delay="0">
                                              <p:tgtEl>
                                                <p:sldTgt/>
                                              </p:tgtEl>
                                            </p:cond>
                                          </p:endCondLst>
                                        </p:cTn>
                                        <p:tgtEl>
                                          <p:sndTgt r:embed="rId3" name="chimes.wav"/>
                                        </p:tgtEl>
                                      </p:cMediaNode>
                                    </p:audio>
                                  </p:subTnLst>
                                </p:cTn>
                              </p:par>
                            </p:childTnLst>
                          </p:cTn>
                        </p:par>
                      </p:childTnLst>
                    </p:cTn>
                  </p:par>
                  <p:par>
                    <p:cTn id="144" fill="hold" nodeType="clickPar">
                      <p:stCondLst>
                        <p:cond delay="indefinite"/>
                      </p:stCondLst>
                      <p:childTnLst>
                        <p:par>
                          <p:cTn id="145" fill="hold" nodeType="withGroup">
                            <p:stCondLst>
                              <p:cond delay="0"/>
                            </p:stCondLst>
                            <p:childTnLst>
                              <p:par>
                                <p:cTn id="146" presetID="4" presetClass="entr" presetSubtype="16" fill="hold" grpId="0" nodeType="clickEffect">
                                  <p:stCondLst>
                                    <p:cond delay="0"/>
                                  </p:stCondLst>
                                  <p:childTnLst>
                                    <p:set>
                                      <p:cBhvr>
                                        <p:cTn id="147" dur="1" fill="hold">
                                          <p:stCondLst>
                                            <p:cond delay="0"/>
                                          </p:stCondLst>
                                        </p:cTn>
                                        <p:tgtEl>
                                          <p:spTgt spid="182275"/>
                                        </p:tgtEl>
                                        <p:attrNameLst>
                                          <p:attrName>style.visibility</p:attrName>
                                        </p:attrNameLst>
                                      </p:cBhvr>
                                      <p:to>
                                        <p:strVal val="visible"/>
                                      </p:to>
                                    </p:set>
                                    <p:animEffect transition="in" filter="box(in)">
                                      <p:cBhvr>
                                        <p:cTn id="148" dur="500"/>
                                        <p:tgtEl>
                                          <p:spTgt spid="182275"/>
                                        </p:tgtEl>
                                      </p:cBhvr>
                                    </p:animEffect>
                                  </p:childTnLst>
                                  <p:subTnLst>
                                    <p:audio>
                                      <p:cMediaNode>
                                        <p:cTn display="0" masterRel="sameClick">
                                          <p:stCondLst>
                                            <p:cond evt="begin" delay="0">
                                              <p:tn val="146"/>
                                            </p:cond>
                                          </p:stCondLst>
                                          <p:endCondLst>
                                            <p:cond evt="onStopAudio" delay="0">
                                              <p:tgtEl>
                                                <p:sldTgt/>
                                              </p:tgtEl>
                                            </p:cond>
                                          </p:endCondLst>
                                        </p:cTn>
                                        <p:tgtEl>
                                          <p:sndTgt r:embed="rId4"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animBg="1"/>
      <p:bldP spid="182276" grpId="0" animBg="1"/>
      <p:bldP spid="182276"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ext Box 2"/>
          <p:cNvSpPr txBox="1">
            <a:spLocks noChangeArrowheads="1"/>
          </p:cNvSpPr>
          <p:nvPr/>
        </p:nvSpPr>
        <p:spPr bwMode="auto">
          <a:xfrm>
            <a:off x="381000" y="1295400"/>
            <a:ext cx="8686800" cy="4745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7663" indent="-347663" eaLnBrk="0" hangingPunct="0">
              <a:tabLst>
                <a:tab pos="347663" algn="l"/>
              </a:tabLst>
              <a:defRPr sz="3200">
                <a:solidFill>
                  <a:schemeClr val="tx1"/>
                </a:solidFill>
                <a:latin typeface="Times New Roman" pitchFamily="18" charset="0"/>
              </a:defRPr>
            </a:lvl1pPr>
            <a:lvl2pPr marL="742950" indent="-285750" eaLnBrk="0" hangingPunct="0">
              <a:tabLst>
                <a:tab pos="347663" algn="l"/>
              </a:tabLst>
              <a:defRPr sz="3200">
                <a:solidFill>
                  <a:schemeClr val="tx1"/>
                </a:solidFill>
                <a:latin typeface="Times New Roman" pitchFamily="18" charset="0"/>
              </a:defRPr>
            </a:lvl2pPr>
            <a:lvl3pPr marL="1143000" indent="-228600" eaLnBrk="0" hangingPunct="0">
              <a:tabLst>
                <a:tab pos="347663" algn="l"/>
              </a:tabLst>
              <a:defRPr sz="3200">
                <a:solidFill>
                  <a:schemeClr val="tx1"/>
                </a:solidFill>
                <a:latin typeface="Times New Roman" pitchFamily="18" charset="0"/>
              </a:defRPr>
            </a:lvl3pPr>
            <a:lvl4pPr marL="1600200" indent="-228600" eaLnBrk="0" hangingPunct="0">
              <a:tabLst>
                <a:tab pos="347663" algn="l"/>
              </a:tabLst>
              <a:defRPr sz="3200">
                <a:solidFill>
                  <a:schemeClr val="tx1"/>
                </a:solidFill>
                <a:latin typeface="Times New Roman" pitchFamily="18" charset="0"/>
              </a:defRPr>
            </a:lvl4pPr>
            <a:lvl5pPr marL="2057400" indent="-228600" eaLnBrk="0" hangingPunct="0">
              <a:tabLst>
                <a:tab pos="347663" algn="l"/>
              </a:tabLst>
              <a:defRPr sz="3200">
                <a:solidFill>
                  <a:schemeClr val="tx1"/>
                </a:solidFill>
                <a:latin typeface="Times New Roman" pitchFamily="18" charset="0"/>
              </a:defRPr>
            </a:lvl5pPr>
            <a:lvl6pPr marL="2514600" indent="-228600" eaLnBrk="0" fontAlgn="base" hangingPunct="0">
              <a:spcBef>
                <a:spcPct val="0"/>
              </a:spcBef>
              <a:spcAft>
                <a:spcPct val="0"/>
              </a:spcAft>
              <a:tabLst>
                <a:tab pos="347663" algn="l"/>
              </a:tabLst>
              <a:defRPr sz="3200">
                <a:solidFill>
                  <a:schemeClr val="tx1"/>
                </a:solidFill>
                <a:latin typeface="Times New Roman" pitchFamily="18" charset="0"/>
              </a:defRPr>
            </a:lvl6pPr>
            <a:lvl7pPr marL="2971800" indent="-228600" eaLnBrk="0" fontAlgn="base" hangingPunct="0">
              <a:spcBef>
                <a:spcPct val="0"/>
              </a:spcBef>
              <a:spcAft>
                <a:spcPct val="0"/>
              </a:spcAft>
              <a:tabLst>
                <a:tab pos="347663" algn="l"/>
              </a:tabLst>
              <a:defRPr sz="3200">
                <a:solidFill>
                  <a:schemeClr val="tx1"/>
                </a:solidFill>
                <a:latin typeface="Times New Roman" pitchFamily="18" charset="0"/>
              </a:defRPr>
            </a:lvl7pPr>
            <a:lvl8pPr marL="3429000" indent="-228600" eaLnBrk="0" fontAlgn="base" hangingPunct="0">
              <a:spcBef>
                <a:spcPct val="0"/>
              </a:spcBef>
              <a:spcAft>
                <a:spcPct val="0"/>
              </a:spcAft>
              <a:tabLst>
                <a:tab pos="347663" algn="l"/>
              </a:tabLst>
              <a:defRPr sz="3200">
                <a:solidFill>
                  <a:schemeClr val="tx1"/>
                </a:solidFill>
                <a:latin typeface="Times New Roman" pitchFamily="18" charset="0"/>
              </a:defRPr>
            </a:lvl8pPr>
            <a:lvl9pPr marL="3886200" indent="-228600" eaLnBrk="0" fontAlgn="base" hangingPunct="0">
              <a:spcBef>
                <a:spcPct val="0"/>
              </a:spcBef>
              <a:spcAft>
                <a:spcPct val="0"/>
              </a:spcAft>
              <a:tabLst>
                <a:tab pos="347663" algn="l"/>
              </a:tabLst>
              <a:defRPr sz="3200">
                <a:solidFill>
                  <a:schemeClr val="tx1"/>
                </a:solidFill>
                <a:latin typeface="Times New Roman" pitchFamily="18" charset="0"/>
              </a:defRPr>
            </a:lvl9pPr>
          </a:lstStyle>
          <a:p>
            <a:pPr eaLnBrk="1" hangingPunct="1">
              <a:spcBef>
                <a:spcPct val="20000"/>
              </a:spcBef>
            </a:pPr>
            <a:r>
              <a:rPr lang="en-US" sz="2800" b="1" dirty="0" err="1"/>
              <a:t>Câu</a:t>
            </a:r>
            <a:r>
              <a:rPr lang="en-US" sz="2800" b="1" dirty="0"/>
              <a:t> </a:t>
            </a:r>
            <a:r>
              <a:rPr lang="en-US" sz="2800" b="1" dirty="0" smtClean="0"/>
              <a:t>5:</a:t>
            </a:r>
            <a:r>
              <a:rPr lang="en-US" sz="2800" dirty="0" smtClean="0"/>
              <a:t> </a:t>
            </a:r>
            <a:r>
              <a:rPr lang="en-US" sz="2800" dirty="0" err="1"/>
              <a:t>Trong</a:t>
            </a:r>
            <a:r>
              <a:rPr lang="en-US" sz="2800" dirty="0"/>
              <a:t> </a:t>
            </a:r>
            <a:r>
              <a:rPr lang="en-US" sz="2800" dirty="0" err="1"/>
              <a:t>thí</a:t>
            </a:r>
            <a:r>
              <a:rPr lang="en-US" sz="2800" dirty="0"/>
              <a:t> </a:t>
            </a:r>
            <a:r>
              <a:rPr lang="en-US" sz="2800" dirty="0" err="1"/>
              <a:t>nghiệm</a:t>
            </a:r>
            <a:r>
              <a:rPr lang="en-US" sz="2800" dirty="0"/>
              <a:t> Y-</a:t>
            </a:r>
            <a:r>
              <a:rPr lang="en-US" sz="2800" dirty="0" err="1"/>
              <a:t>âng</a:t>
            </a:r>
            <a:r>
              <a:rPr lang="en-US" sz="2800" dirty="0"/>
              <a:t> </a:t>
            </a:r>
            <a:r>
              <a:rPr lang="en-US" sz="2800" dirty="0" err="1"/>
              <a:t>về</a:t>
            </a:r>
            <a:r>
              <a:rPr lang="en-US" sz="2800" dirty="0"/>
              <a:t> </a:t>
            </a:r>
            <a:r>
              <a:rPr lang="en-US" sz="2800" dirty="0" err="1"/>
              <a:t>giao</a:t>
            </a:r>
            <a:r>
              <a:rPr lang="en-US" sz="2800" dirty="0"/>
              <a:t> </a:t>
            </a:r>
            <a:r>
              <a:rPr lang="en-US" sz="2800" dirty="0" err="1"/>
              <a:t>thoa</a:t>
            </a:r>
            <a:r>
              <a:rPr lang="en-US" sz="2800" dirty="0"/>
              <a:t> </a:t>
            </a:r>
            <a:r>
              <a:rPr lang="en-US" sz="2800" dirty="0" err="1"/>
              <a:t>ánh</a:t>
            </a:r>
            <a:r>
              <a:rPr lang="en-US" sz="2800" dirty="0"/>
              <a:t> </a:t>
            </a:r>
            <a:r>
              <a:rPr lang="en-US" sz="2800" dirty="0" err="1"/>
              <a:t>sáng</a:t>
            </a:r>
            <a:r>
              <a:rPr lang="en-US" sz="2800" dirty="0"/>
              <a:t>, </a:t>
            </a:r>
            <a:r>
              <a:rPr lang="en-US" sz="2800" dirty="0" err="1"/>
              <a:t>khoảng</a:t>
            </a:r>
            <a:r>
              <a:rPr lang="en-US" sz="2800" dirty="0"/>
              <a:t> </a:t>
            </a:r>
            <a:r>
              <a:rPr lang="en-US" sz="2800" dirty="0" err="1"/>
              <a:t>cách</a:t>
            </a:r>
            <a:r>
              <a:rPr lang="en-US" sz="2800" dirty="0"/>
              <a:t> </a:t>
            </a:r>
            <a:r>
              <a:rPr lang="en-US" sz="2800" dirty="0" err="1"/>
              <a:t>giữa</a:t>
            </a:r>
            <a:r>
              <a:rPr lang="en-US" sz="2800" dirty="0"/>
              <a:t> </a:t>
            </a:r>
            <a:r>
              <a:rPr lang="en-US" sz="2800" dirty="0" err="1"/>
              <a:t>hai</a:t>
            </a:r>
            <a:r>
              <a:rPr lang="en-US" sz="2800" dirty="0"/>
              <a:t> </a:t>
            </a:r>
            <a:r>
              <a:rPr lang="en-US" sz="2800" dirty="0" err="1"/>
              <a:t>khe</a:t>
            </a:r>
            <a:r>
              <a:rPr lang="en-US" sz="2800" dirty="0"/>
              <a:t> </a:t>
            </a:r>
            <a:r>
              <a:rPr lang="en-US" sz="2800" dirty="0" err="1"/>
              <a:t>hẹp</a:t>
            </a:r>
            <a:r>
              <a:rPr lang="en-US" sz="2800" dirty="0"/>
              <a:t> </a:t>
            </a:r>
            <a:r>
              <a:rPr lang="en-US" sz="2800" dirty="0" err="1"/>
              <a:t>bằng</a:t>
            </a:r>
            <a:r>
              <a:rPr lang="en-US" sz="2800" dirty="0"/>
              <a:t> 1 mm </a:t>
            </a:r>
            <a:r>
              <a:rPr lang="en-US" sz="2800" dirty="0" err="1"/>
              <a:t>và</a:t>
            </a:r>
            <a:r>
              <a:rPr lang="en-US" sz="2800" dirty="0"/>
              <a:t> </a:t>
            </a:r>
            <a:r>
              <a:rPr lang="en-US" sz="2800" dirty="0" err="1"/>
              <a:t>khoảng</a:t>
            </a:r>
            <a:r>
              <a:rPr lang="en-US" sz="2800" dirty="0"/>
              <a:t> </a:t>
            </a:r>
            <a:r>
              <a:rPr lang="en-US" sz="2800" dirty="0" err="1"/>
              <a:t>cách</a:t>
            </a:r>
            <a:r>
              <a:rPr lang="en-US" sz="2800" dirty="0"/>
              <a:t> </a:t>
            </a:r>
            <a:r>
              <a:rPr lang="en-US" sz="2800" dirty="0" err="1"/>
              <a:t>từ</a:t>
            </a:r>
            <a:r>
              <a:rPr lang="en-US" sz="2800" dirty="0"/>
              <a:t> </a:t>
            </a:r>
            <a:r>
              <a:rPr lang="en-US" sz="2800" dirty="0" err="1"/>
              <a:t>hai</a:t>
            </a:r>
            <a:r>
              <a:rPr lang="en-US" sz="2800" dirty="0"/>
              <a:t> </a:t>
            </a:r>
            <a:r>
              <a:rPr lang="en-US" sz="2800" dirty="0" err="1"/>
              <a:t>khe</a:t>
            </a:r>
            <a:r>
              <a:rPr lang="en-US" sz="2800" dirty="0"/>
              <a:t> </a:t>
            </a:r>
            <a:r>
              <a:rPr lang="en-US" sz="2800" dirty="0" err="1"/>
              <a:t>đến</a:t>
            </a:r>
            <a:r>
              <a:rPr lang="en-US" sz="2800" dirty="0"/>
              <a:t> </a:t>
            </a:r>
            <a:r>
              <a:rPr lang="en-US" sz="2800" dirty="0" err="1"/>
              <a:t>màn</a:t>
            </a:r>
            <a:r>
              <a:rPr lang="en-US" sz="2800" dirty="0"/>
              <a:t> </a:t>
            </a:r>
            <a:r>
              <a:rPr lang="en-US" sz="2800" dirty="0" err="1"/>
              <a:t>bằng</a:t>
            </a:r>
            <a:r>
              <a:rPr lang="en-US" sz="2800" dirty="0"/>
              <a:t> 1 m. </a:t>
            </a:r>
            <a:r>
              <a:rPr lang="en-US" sz="2800" dirty="0" err="1"/>
              <a:t>Chiếu</a:t>
            </a:r>
            <a:r>
              <a:rPr lang="en-US" sz="2800" dirty="0"/>
              <a:t> </a:t>
            </a:r>
            <a:r>
              <a:rPr lang="en-US" sz="2800" dirty="0" err="1"/>
              <a:t>sáng</a:t>
            </a:r>
            <a:r>
              <a:rPr lang="en-US" sz="2800" dirty="0"/>
              <a:t> </a:t>
            </a:r>
            <a:r>
              <a:rPr lang="en-US" sz="2800" dirty="0" err="1"/>
              <a:t>hai</a:t>
            </a:r>
            <a:r>
              <a:rPr lang="en-US" sz="2800" dirty="0"/>
              <a:t> </a:t>
            </a:r>
            <a:r>
              <a:rPr lang="en-US" sz="2800" dirty="0" err="1"/>
              <a:t>khe</a:t>
            </a:r>
            <a:r>
              <a:rPr lang="en-US" sz="2800" dirty="0"/>
              <a:t> </a:t>
            </a:r>
            <a:r>
              <a:rPr lang="en-US" sz="2800" dirty="0" err="1"/>
              <a:t>bằng</a:t>
            </a:r>
            <a:r>
              <a:rPr lang="en-US" sz="2800" dirty="0"/>
              <a:t> </a:t>
            </a:r>
            <a:r>
              <a:rPr lang="en-US" sz="2800" dirty="0" err="1"/>
              <a:t>ánh</a:t>
            </a:r>
            <a:r>
              <a:rPr lang="en-US" sz="2800" dirty="0"/>
              <a:t> </a:t>
            </a:r>
            <a:r>
              <a:rPr lang="en-US" sz="2800" dirty="0" err="1"/>
              <a:t>sáng</a:t>
            </a:r>
            <a:r>
              <a:rPr lang="en-US" sz="2800" dirty="0"/>
              <a:t> </a:t>
            </a:r>
            <a:r>
              <a:rPr lang="en-US" sz="2800" dirty="0" err="1"/>
              <a:t>đơn</a:t>
            </a:r>
            <a:r>
              <a:rPr lang="en-US" sz="2800" dirty="0"/>
              <a:t> </a:t>
            </a:r>
            <a:r>
              <a:rPr lang="en-US" sz="2800" dirty="0" err="1"/>
              <a:t>sắc</a:t>
            </a:r>
            <a:r>
              <a:rPr lang="en-US" sz="2800" dirty="0"/>
              <a:t> </a:t>
            </a:r>
            <a:r>
              <a:rPr lang="en-US" sz="2800" dirty="0" err="1"/>
              <a:t>có</a:t>
            </a:r>
            <a:r>
              <a:rPr lang="en-US" sz="2800" dirty="0"/>
              <a:t> </a:t>
            </a:r>
            <a:r>
              <a:rPr lang="en-US" sz="2800" dirty="0" err="1"/>
              <a:t>bước</a:t>
            </a:r>
            <a:r>
              <a:rPr lang="en-US" sz="2800" dirty="0"/>
              <a:t> </a:t>
            </a:r>
            <a:r>
              <a:rPr lang="en-US" sz="2800" dirty="0" err="1"/>
              <a:t>sóng</a:t>
            </a:r>
            <a:r>
              <a:rPr lang="en-US" sz="2800" dirty="0"/>
              <a:t> </a:t>
            </a:r>
            <a:r>
              <a:rPr lang="el-GR" sz="2800" dirty="0">
                <a:cs typeface="Times New Roman" pitchFamily="18" charset="0"/>
              </a:rPr>
              <a:t>λ</a:t>
            </a:r>
            <a:r>
              <a:rPr lang="en-US" sz="2800" dirty="0">
                <a:cs typeface="Times New Roman" pitchFamily="18" charset="0"/>
              </a:rPr>
              <a:t> = 0,5 </a:t>
            </a:r>
            <a:r>
              <a:rPr lang="el-GR" sz="2800" dirty="0"/>
              <a:t>μ</a:t>
            </a:r>
            <a:r>
              <a:rPr lang="en-US" sz="2800" dirty="0"/>
              <a:t>m</a:t>
            </a:r>
            <a:r>
              <a:rPr lang="en-US" sz="2800" dirty="0">
                <a:cs typeface="Times New Roman" pitchFamily="18" charset="0"/>
              </a:rPr>
              <a:t>, </a:t>
            </a:r>
            <a:r>
              <a:rPr lang="en-US" sz="2800" dirty="0" err="1">
                <a:cs typeface="Times New Roman" pitchFamily="18" charset="0"/>
              </a:rPr>
              <a:t>hãy</a:t>
            </a:r>
            <a:r>
              <a:rPr lang="en-US" sz="2800" dirty="0">
                <a:cs typeface="Times New Roman" pitchFamily="18" charset="0"/>
              </a:rPr>
              <a:t> </a:t>
            </a:r>
            <a:r>
              <a:rPr lang="en-US" sz="2800" dirty="0" err="1">
                <a:cs typeface="Times New Roman" pitchFamily="18" charset="0"/>
              </a:rPr>
              <a:t>xác</a:t>
            </a:r>
            <a:r>
              <a:rPr lang="en-US" sz="2800" dirty="0">
                <a:cs typeface="Times New Roman" pitchFamily="18" charset="0"/>
              </a:rPr>
              <a:t> </a:t>
            </a:r>
            <a:r>
              <a:rPr lang="en-US" sz="2800" dirty="0" err="1">
                <a:cs typeface="Times New Roman" pitchFamily="18" charset="0"/>
              </a:rPr>
              <a:t>định</a:t>
            </a:r>
            <a:endParaRPr lang="en-US" sz="2800" dirty="0">
              <a:cs typeface="Times New Roman" pitchFamily="18" charset="0"/>
            </a:endParaRPr>
          </a:p>
          <a:p>
            <a:pPr eaLnBrk="1" hangingPunct="1">
              <a:spcBef>
                <a:spcPct val="20000"/>
              </a:spcBef>
              <a:buFontTx/>
              <a:buAutoNum type="alphaLcPeriod"/>
            </a:pPr>
            <a:r>
              <a:rPr lang="en-US" sz="2800" dirty="0" err="1">
                <a:cs typeface="Times New Roman" pitchFamily="18" charset="0"/>
              </a:rPr>
              <a:t>Khoảng</a:t>
            </a:r>
            <a:r>
              <a:rPr lang="en-US" sz="2800" dirty="0">
                <a:cs typeface="Times New Roman" pitchFamily="18" charset="0"/>
              </a:rPr>
              <a:t> </a:t>
            </a:r>
            <a:r>
              <a:rPr lang="en-US" sz="2800" dirty="0" err="1">
                <a:cs typeface="Times New Roman" pitchFamily="18" charset="0"/>
              </a:rPr>
              <a:t>vân</a:t>
            </a:r>
            <a:r>
              <a:rPr lang="en-US" sz="2800" dirty="0">
                <a:cs typeface="Times New Roman" pitchFamily="18" charset="0"/>
              </a:rPr>
              <a:t> i?</a:t>
            </a:r>
          </a:p>
          <a:p>
            <a:pPr eaLnBrk="1" hangingPunct="1">
              <a:spcBef>
                <a:spcPct val="20000"/>
              </a:spcBef>
              <a:buFontTx/>
              <a:buAutoNum type="alphaLcPeriod"/>
            </a:pPr>
            <a:r>
              <a:rPr lang="en-US" sz="2800" dirty="0" err="1"/>
              <a:t>Vị</a:t>
            </a:r>
            <a:r>
              <a:rPr lang="en-US" sz="2800" dirty="0"/>
              <a:t> </a:t>
            </a:r>
            <a:r>
              <a:rPr lang="en-US" sz="2800" dirty="0" err="1"/>
              <a:t>trí</a:t>
            </a:r>
            <a:r>
              <a:rPr lang="en-US" sz="2800" dirty="0"/>
              <a:t> </a:t>
            </a:r>
            <a:r>
              <a:rPr lang="en-US" sz="2800" dirty="0" err="1"/>
              <a:t>của</a:t>
            </a:r>
            <a:r>
              <a:rPr lang="en-US" sz="2800" dirty="0"/>
              <a:t> </a:t>
            </a:r>
            <a:r>
              <a:rPr lang="en-US" sz="2800" dirty="0" err="1"/>
              <a:t>vân</a:t>
            </a:r>
            <a:r>
              <a:rPr lang="en-US" sz="2800" dirty="0"/>
              <a:t> </a:t>
            </a:r>
            <a:r>
              <a:rPr lang="en-US" sz="2800" dirty="0" err="1"/>
              <a:t>sáng</a:t>
            </a:r>
            <a:r>
              <a:rPr lang="en-US" sz="2800" dirty="0"/>
              <a:t> </a:t>
            </a:r>
            <a:r>
              <a:rPr lang="en-US" sz="2800" dirty="0" err="1"/>
              <a:t>bậc</a:t>
            </a:r>
            <a:r>
              <a:rPr lang="en-US" sz="2800" dirty="0"/>
              <a:t> 5?</a:t>
            </a:r>
          </a:p>
          <a:p>
            <a:pPr eaLnBrk="1" hangingPunct="1">
              <a:spcBef>
                <a:spcPct val="20000"/>
              </a:spcBef>
              <a:buFontTx/>
              <a:buAutoNum type="alphaLcPeriod"/>
            </a:pPr>
            <a:r>
              <a:rPr lang="en-US" sz="2800" dirty="0" err="1"/>
              <a:t>Vị</a:t>
            </a:r>
            <a:r>
              <a:rPr lang="en-US" sz="2800" dirty="0"/>
              <a:t> </a:t>
            </a:r>
            <a:r>
              <a:rPr lang="en-US" sz="2800" dirty="0" err="1"/>
              <a:t>trí</a:t>
            </a:r>
            <a:r>
              <a:rPr lang="en-US" sz="2800" dirty="0"/>
              <a:t> </a:t>
            </a:r>
            <a:r>
              <a:rPr lang="en-US" sz="2800" dirty="0" err="1"/>
              <a:t>của</a:t>
            </a:r>
            <a:r>
              <a:rPr lang="en-US" sz="2800" dirty="0"/>
              <a:t> </a:t>
            </a:r>
            <a:r>
              <a:rPr lang="en-US" sz="2800" dirty="0" err="1"/>
              <a:t>vân</a:t>
            </a:r>
            <a:r>
              <a:rPr lang="en-US" sz="2800" dirty="0"/>
              <a:t> </a:t>
            </a:r>
            <a:r>
              <a:rPr lang="en-US" sz="2800" dirty="0" err="1"/>
              <a:t>tối</a:t>
            </a:r>
            <a:r>
              <a:rPr lang="en-US" sz="2800" dirty="0"/>
              <a:t> </a:t>
            </a:r>
            <a:r>
              <a:rPr lang="en-US" sz="2800" dirty="0" err="1"/>
              <a:t>thứ</a:t>
            </a:r>
            <a:r>
              <a:rPr lang="en-US" sz="2800" dirty="0"/>
              <a:t> 2 </a:t>
            </a:r>
            <a:r>
              <a:rPr lang="en-US" sz="2800" dirty="0" err="1"/>
              <a:t>kể</a:t>
            </a:r>
            <a:r>
              <a:rPr lang="en-US" sz="2800" dirty="0"/>
              <a:t> </a:t>
            </a:r>
            <a:r>
              <a:rPr lang="en-US" sz="2800" dirty="0" err="1"/>
              <a:t>từ</a:t>
            </a:r>
            <a:r>
              <a:rPr lang="en-US" sz="2800" dirty="0"/>
              <a:t> </a:t>
            </a:r>
            <a:r>
              <a:rPr lang="en-US" sz="2800" dirty="0" err="1"/>
              <a:t>vân</a:t>
            </a:r>
            <a:r>
              <a:rPr lang="en-US" sz="2800" dirty="0"/>
              <a:t> </a:t>
            </a:r>
            <a:r>
              <a:rPr lang="en-US" sz="2800" dirty="0" err="1"/>
              <a:t>sáng</a:t>
            </a:r>
            <a:r>
              <a:rPr lang="en-US" sz="2800" dirty="0"/>
              <a:t> </a:t>
            </a:r>
            <a:r>
              <a:rPr lang="en-US" sz="2800" dirty="0" err="1"/>
              <a:t>trung</a:t>
            </a:r>
            <a:r>
              <a:rPr lang="en-US" sz="2800" dirty="0"/>
              <a:t> </a:t>
            </a:r>
            <a:r>
              <a:rPr lang="en-US" sz="2800" dirty="0" err="1"/>
              <a:t>tâm</a:t>
            </a:r>
            <a:r>
              <a:rPr lang="en-US" sz="2800" dirty="0"/>
              <a:t>?</a:t>
            </a:r>
          </a:p>
          <a:p>
            <a:pPr eaLnBrk="1" hangingPunct="1">
              <a:spcBef>
                <a:spcPct val="20000"/>
              </a:spcBef>
              <a:buFontTx/>
              <a:buAutoNum type="alphaLcPeriod"/>
            </a:pPr>
            <a:r>
              <a:rPr lang="en-US" sz="2800" dirty="0" err="1"/>
              <a:t>Tại</a:t>
            </a:r>
            <a:r>
              <a:rPr lang="en-US" sz="2800" dirty="0"/>
              <a:t> </a:t>
            </a:r>
            <a:r>
              <a:rPr lang="en-US" sz="2800" dirty="0" err="1"/>
              <a:t>điểm</a:t>
            </a:r>
            <a:r>
              <a:rPr lang="en-US" sz="2800" dirty="0"/>
              <a:t> M </a:t>
            </a:r>
            <a:r>
              <a:rPr lang="en-US" sz="2800" dirty="0" err="1"/>
              <a:t>cách</a:t>
            </a:r>
            <a:r>
              <a:rPr lang="en-US" sz="2800" dirty="0"/>
              <a:t> </a:t>
            </a:r>
            <a:r>
              <a:rPr lang="en-US" sz="2800" dirty="0" err="1"/>
              <a:t>vân</a:t>
            </a:r>
            <a:r>
              <a:rPr lang="en-US" sz="2800" dirty="0"/>
              <a:t> </a:t>
            </a:r>
            <a:r>
              <a:rPr lang="en-US" sz="2800" dirty="0" err="1"/>
              <a:t>sáng</a:t>
            </a:r>
            <a:r>
              <a:rPr lang="en-US" sz="2800" dirty="0"/>
              <a:t> </a:t>
            </a:r>
            <a:r>
              <a:rPr lang="en-US" sz="2800" dirty="0" err="1"/>
              <a:t>trung</a:t>
            </a:r>
            <a:r>
              <a:rPr lang="en-US" sz="2800" dirty="0"/>
              <a:t> </a:t>
            </a:r>
            <a:r>
              <a:rPr lang="en-US" sz="2800" dirty="0" err="1"/>
              <a:t>tâm</a:t>
            </a:r>
            <a:r>
              <a:rPr lang="en-US" sz="2800" dirty="0"/>
              <a:t> 1 mm </a:t>
            </a:r>
            <a:r>
              <a:rPr lang="en-US" sz="2800" dirty="0" err="1"/>
              <a:t>là</a:t>
            </a:r>
            <a:r>
              <a:rPr lang="en-US" sz="2800" dirty="0"/>
              <a:t> </a:t>
            </a:r>
            <a:r>
              <a:rPr lang="en-US" sz="2800" dirty="0" err="1"/>
              <a:t>vân</a:t>
            </a:r>
            <a:r>
              <a:rPr lang="en-US" sz="2800" dirty="0"/>
              <a:t> </a:t>
            </a:r>
            <a:r>
              <a:rPr lang="en-US" sz="2800" dirty="0" err="1"/>
              <a:t>sáng</a:t>
            </a:r>
            <a:r>
              <a:rPr lang="en-US" sz="2800" dirty="0"/>
              <a:t> hay </a:t>
            </a:r>
            <a:r>
              <a:rPr lang="en-US" sz="2800" dirty="0" err="1"/>
              <a:t>vân</a:t>
            </a:r>
            <a:r>
              <a:rPr lang="en-US" sz="2800" dirty="0"/>
              <a:t> </a:t>
            </a:r>
            <a:r>
              <a:rPr lang="en-US" sz="2800" dirty="0" err="1"/>
              <a:t>tối</a:t>
            </a:r>
            <a:r>
              <a:rPr lang="en-US" sz="2800" dirty="0"/>
              <a:t>?</a:t>
            </a:r>
          </a:p>
        </p:txBody>
      </p:sp>
      <p:sp>
        <p:nvSpPr>
          <p:cNvPr id="31747" name="Text Box 38"/>
          <p:cNvSpPr txBox="1">
            <a:spLocks noChangeArrowheads="1"/>
          </p:cNvSpPr>
          <p:nvPr/>
        </p:nvSpPr>
        <p:spPr bwMode="auto">
          <a:xfrm>
            <a:off x="0" y="64770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spcBef>
                <a:spcPct val="50000"/>
              </a:spcBef>
            </a:pPr>
            <a:endParaRPr lang="en-US" sz="1800">
              <a:latin typeface="Tahoma" pitchFamily="34" charset="0"/>
            </a:endParaRPr>
          </a:p>
        </p:txBody>
      </p:sp>
      <p:sp>
        <p:nvSpPr>
          <p:cNvPr id="6" name="Text Placeholder 1"/>
          <p:cNvSpPr txBox="1">
            <a:spLocks/>
          </p:cNvSpPr>
          <p:nvPr/>
        </p:nvSpPr>
        <p:spPr>
          <a:xfrm>
            <a:off x="2226252" y="304800"/>
            <a:ext cx="7010400" cy="750889"/>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r>
              <a:rPr lang="en-US" sz="3600" b="1" dirty="0" err="1" smtClean="0">
                <a:solidFill>
                  <a:srgbClr val="C00000"/>
                </a:solidFill>
                <a:latin typeface="Times New Roman" pitchFamily="18" charset="0"/>
                <a:cs typeface="Times New Roman" pitchFamily="18" charset="0"/>
              </a:rPr>
              <a:t>Bài</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tập</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củng</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cố</a:t>
            </a:r>
            <a:endParaRPr lang="en-US" sz="36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618242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6">
                                            <p:txEl>
                                              <p:pRg st="0" end="0"/>
                                            </p:txEl>
                                          </p:spTgt>
                                        </p:tgtEl>
                                        <p:attrNameLst>
                                          <p:attrName>r</p:attrName>
                                        </p:attrNameLst>
                                      </p:cBhvr>
                                    </p:animRot>
                                    <p:animRot by="-240000">
                                      <p:cBhvr>
                                        <p:cTn id="7" dur="200" fill="hold">
                                          <p:stCondLst>
                                            <p:cond delay="200"/>
                                          </p:stCondLst>
                                        </p:cTn>
                                        <p:tgtEl>
                                          <p:spTgt spid="6">
                                            <p:txEl>
                                              <p:pRg st="0" end="0"/>
                                            </p:txEl>
                                          </p:spTgt>
                                        </p:tgtEl>
                                        <p:attrNameLst>
                                          <p:attrName>r</p:attrName>
                                        </p:attrNameLst>
                                      </p:cBhvr>
                                    </p:animRot>
                                    <p:animRot by="240000">
                                      <p:cBhvr>
                                        <p:cTn id="8" dur="200" fill="hold">
                                          <p:stCondLst>
                                            <p:cond delay="400"/>
                                          </p:stCondLst>
                                        </p:cTn>
                                        <p:tgtEl>
                                          <p:spTgt spid="6">
                                            <p:txEl>
                                              <p:pRg st="0" end="0"/>
                                            </p:txEl>
                                          </p:spTgt>
                                        </p:tgtEl>
                                        <p:attrNameLst>
                                          <p:attrName>r</p:attrName>
                                        </p:attrNameLst>
                                      </p:cBhvr>
                                    </p:animRot>
                                    <p:animRot by="-240000">
                                      <p:cBhvr>
                                        <p:cTn id="9" dur="200" fill="hold">
                                          <p:stCondLst>
                                            <p:cond delay="600"/>
                                          </p:stCondLst>
                                        </p:cTn>
                                        <p:tgtEl>
                                          <p:spTgt spid="6">
                                            <p:txEl>
                                              <p:pRg st="0" end="0"/>
                                            </p:txEl>
                                          </p:spTgt>
                                        </p:tgtEl>
                                        <p:attrNameLst>
                                          <p:attrName>r</p:attrName>
                                        </p:attrNameLst>
                                      </p:cBhvr>
                                    </p:animRot>
                                    <p:animRot by="120000">
                                      <p:cBhvr>
                                        <p:cTn id="10" dur="200" fill="hold">
                                          <p:stCondLst>
                                            <p:cond delay="800"/>
                                          </p:stCondLst>
                                        </p:cTn>
                                        <p:tgtEl>
                                          <p:spTgt spid="6">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04802">
                                            <p:txEl>
                                              <p:pRg st="0" end="0"/>
                                            </p:txEl>
                                          </p:spTgt>
                                        </p:tgtEl>
                                        <p:attrNameLst>
                                          <p:attrName>style.visibility</p:attrName>
                                        </p:attrNameLst>
                                      </p:cBhvr>
                                      <p:to>
                                        <p:strVal val="visible"/>
                                      </p:to>
                                    </p:set>
                                    <p:animEffect transition="in" filter="randombar(horizontal)">
                                      <p:cBhvr>
                                        <p:cTn id="15" dur="500"/>
                                        <p:tgtEl>
                                          <p:spTgt spid="204802">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4" presetClass="entr" presetSubtype="10" fill="hold" nodeType="clickEffect">
                                  <p:stCondLst>
                                    <p:cond delay="0"/>
                                  </p:stCondLst>
                                  <p:childTnLst>
                                    <p:set>
                                      <p:cBhvr>
                                        <p:cTn id="19" dur="1" fill="hold">
                                          <p:stCondLst>
                                            <p:cond delay="0"/>
                                          </p:stCondLst>
                                        </p:cTn>
                                        <p:tgtEl>
                                          <p:spTgt spid="204802">
                                            <p:txEl>
                                              <p:pRg st="1" end="1"/>
                                            </p:txEl>
                                          </p:spTgt>
                                        </p:tgtEl>
                                        <p:attrNameLst>
                                          <p:attrName>style.visibility</p:attrName>
                                        </p:attrNameLst>
                                      </p:cBhvr>
                                      <p:to>
                                        <p:strVal val="visible"/>
                                      </p:to>
                                    </p:set>
                                    <p:animEffect transition="in" filter="randombar(horizontal)">
                                      <p:cBhvr>
                                        <p:cTn id="20" dur="500"/>
                                        <p:tgtEl>
                                          <p:spTgt spid="204802">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4" presetClass="entr" presetSubtype="10" fill="hold" nodeType="clickEffect">
                                  <p:stCondLst>
                                    <p:cond delay="0"/>
                                  </p:stCondLst>
                                  <p:childTnLst>
                                    <p:set>
                                      <p:cBhvr>
                                        <p:cTn id="24" dur="1" fill="hold">
                                          <p:stCondLst>
                                            <p:cond delay="0"/>
                                          </p:stCondLst>
                                        </p:cTn>
                                        <p:tgtEl>
                                          <p:spTgt spid="204802">
                                            <p:txEl>
                                              <p:pRg st="2" end="2"/>
                                            </p:txEl>
                                          </p:spTgt>
                                        </p:tgtEl>
                                        <p:attrNameLst>
                                          <p:attrName>style.visibility</p:attrName>
                                        </p:attrNameLst>
                                      </p:cBhvr>
                                      <p:to>
                                        <p:strVal val="visible"/>
                                      </p:to>
                                    </p:set>
                                    <p:animEffect transition="in" filter="randombar(horizontal)">
                                      <p:cBhvr>
                                        <p:cTn id="25" dur="500"/>
                                        <p:tgtEl>
                                          <p:spTgt spid="204802">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4" presetClass="entr" presetSubtype="10" fill="hold" nodeType="clickEffect">
                                  <p:stCondLst>
                                    <p:cond delay="0"/>
                                  </p:stCondLst>
                                  <p:childTnLst>
                                    <p:set>
                                      <p:cBhvr>
                                        <p:cTn id="29" dur="1" fill="hold">
                                          <p:stCondLst>
                                            <p:cond delay="0"/>
                                          </p:stCondLst>
                                        </p:cTn>
                                        <p:tgtEl>
                                          <p:spTgt spid="204802">
                                            <p:txEl>
                                              <p:pRg st="3" end="3"/>
                                            </p:txEl>
                                          </p:spTgt>
                                        </p:tgtEl>
                                        <p:attrNameLst>
                                          <p:attrName>style.visibility</p:attrName>
                                        </p:attrNameLst>
                                      </p:cBhvr>
                                      <p:to>
                                        <p:strVal val="visible"/>
                                      </p:to>
                                    </p:set>
                                    <p:animEffect transition="in" filter="randombar(horizontal)">
                                      <p:cBhvr>
                                        <p:cTn id="30" dur="500"/>
                                        <p:tgtEl>
                                          <p:spTgt spid="204802">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4" presetClass="entr" presetSubtype="10" fill="hold" nodeType="clickEffect">
                                  <p:stCondLst>
                                    <p:cond delay="0"/>
                                  </p:stCondLst>
                                  <p:childTnLst>
                                    <p:set>
                                      <p:cBhvr>
                                        <p:cTn id="34" dur="1" fill="hold">
                                          <p:stCondLst>
                                            <p:cond delay="0"/>
                                          </p:stCondLst>
                                        </p:cTn>
                                        <p:tgtEl>
                                          <p:spTgt spid="204802">
                                            <p:txEl>
                                              <p:pRg st="4" end="4"/>
                                            </p:txEl>
                                          </p:spTgt>
                                        </p:tgtEl>
                                        <p:attrNameLst>
                                          <p:attrName>style.visibility</p:attrName>
                                        </p:attrNameLst>
                                      </p:cBhvr>
                                      <p:to>
                                        <p:strVal val="visible"/>
                                      </p:to>
                                    </p:set>
                                    <p:animEffect transition="in" filter="randombar(horizontal)">
                                      <p:cBhvr>
                                        <p:cTn id="35" dur="500"/>
                                        <p:tgtEl>
                                          <p:spTgt spid="2048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5827" name="Rectangle 3"/>
              <p:cNvSpPr>
                <a:spLocks noGrp="1" noChangeArrowheads="1"/>
              </p:cNvSpPr>
              <p:nvPr>
                <p:ph idx="4294967295"/>
              </p:nvPr>
            </p:nvSpPr>
            <p:spPr>
              <a:xfrm>
                <a:off x="935182" y="1219200"/>
                <a:ext cx="8229600" cy="4525963"/>
              </a:xfrm>
              <a:prstGeom prst="rect">
                <a:avLst/>
              </a:prstGeom>
            </p:spPr>
            <p:txBody>
              <a:bodyPr/>
              <a:lstStyle/>
              <a:p>
                <a:pPr marL="0" indent="0">
                  <a:buNone/>
                </a:pPr>
                <a:r>
                  <a:rPr lang="en-US" sz="2800" dirty="0" smtClean="0">
                    <a:latin typeface="Times New Roman" pitchFamily="18" charset="0"/>
                    <a:cs typeface="Times New Roman" pitchFamily="18" charset="0"/>
                  </a:rPr>
                  <a:t>a. i = 0,5 mm</a:t>
                </a:r>
              </a:p>
              <a:p>
                <a:pPr marL="0" indent="0">
                  <a:buNone/>
                </a:pPr>
                <a:endParaRPr lang="en-US" sz="2800" dirty="0" smtClean="0">
                  <a:latin typeface="Times New Roman" pitchFamily="18" charset="0"/>
                  <a:cs typeface="Times New Roman" pitchFamily="18" charset="0"/>
                </a:endParaRPr>
              </a:p>
              <a:p>
                <a:pPr marL="609600" indent="-609600">
                  <a:buFontTx/>
                  <a:buNone/>
                </a:pPr>
                <a:r>
                  <a:rPr lang="en-US" sz="2800" dirty="0" smtClean="0">
                    <a:latin typeface="Times New Roman" pitchFamily="18" charset="0"/>
                    <a:cs typeface="Times New Roman" pitchFamily="18" charset="0"/>
                  </a:rPr>
                  <a:t>b. x</a:t>
                </a:r>
                <a:r>
                  <a:rPr lang="en-US" sz="2800" baseline="-25000" dirty="0" smtClean="0">
                    <a:latin typeface="Times New Roman" pitchFamily="18" charset="0"/>
                    <a:cs typeface="Times New Roman" pitchFamily="18" charset="0"/>
                  </a:rPr>
                  <a:t>s5</a:t>
                </a:r>
                <a:r>
                  <a:rPr lang="en-US" sz="2800" dirty="0" smtClean="0">
                    <a:latin typeface="Times New Roman" pitchFamily="18" charset="0"/>
                    <a:cs typeface="Times New Roman" pitchFamily="18" charset="0"/>
                  </a:rPr>
                  <a:t> = 5i = 2,5 mm</a:t>
                </a:r>
              </a:p>
              <a:p>
                <a:pPr marL="609600" indent="-609600">
                  <a:buFontTx/>
                  <a:buNone/>
                </a:pPr>
                <a:endParaRPr lang="en-US" sz="2800" dirty="0" smtClean="0">
                  <a:latin typeface="Times New Roman" pitchFamily="18" charset="0"/>
                  <a:cs typeface="Times New Roman" pitchFamily="18" charset="0"/>
                </a:endParaRPr>
              </a:p>
              <a:p>
                <a:pPr marL="609600" indent="-609600">
                  <a:buFontTx/>
                  <a:buNone/>
                </a:pPr>
                <a:r>
                  <a:rPr lang="en-US" sz="2800" dirty="0" smtClean="0">
                    <a:latin typeface="Times New Roman" pitchFamily="18" charset="0"/>
                    <a:cs typeface="Times New Roman" pitchFamily="18" charset="0"/>
                  </a:rPr>
                  <a:t>c. x</a:t>
                </a:r>
                <a:r>
                  <a:rPr lang="en-US" sz="2800" baseline="-25000" dirty="0" smtClean="0">
                    <a:latin typeface="Times New Roman" pitchFamily="18" charset="0"/>
                    <a:cs typeface="Times New Roman" pitchFamily="18" charset="0"/>
                  </a:rPr>
                  <a:t>t2</a:t>
                </a:r>
                <a:r>
                  <a:rPr lang="en-US" sz="2800" dirty="0" smtClean="0">
                    <a:latin typeface="Times New Roman" pitchFamily="18" charset="0"/>
                    <a:cs typeface="Times New Roman" pitchFamily="18" charset="0"/>
                  </a:rPr>
                  <a:t> = (1+ ½)i = 0,75 mm</a:t>
                </a:r>
              </a:p>
              <a:p>
                <a:pPr marL="609600" indent="-609600">
                  <a:buFontTx/>
                  <a:buNone/>
                </a:pPr>
                <a:endParaRPr lang="en-US" sz="2800" dirty="0" smtClean="0">
                  <a:latin typeface="Times New Roman" pitchFamily="18" charset="0"/>
                  <a:cs typeface="Times New Roman" pitchFamily="18" charset="0"/>
                </a:endParaRPr>
              </a:p>
              <a:p>
                <a:pPr marL="609600" indent="-609600">
                  <a:buFontTx/>
                  <a:buNone/>
                </a:pPr>
                <a:r>
                  <a:rPr lang="en-US" sz="2800" dirty="0" smtClean="0">
                    <a:latin typeface="Times New Roman" pitchFamily="18" charset="0"/>
                    <a:cs typeface="Times New Roman" pitchFamily="18" charset="0"/>
                  </a:rPr>
                  <a:t>d. </a:t>
                </a:r>
                <a14:m>
                  <m:oMath xmlns:m="http://schemas.openxmlformats.org/officeDocument/2006/math">
                    <m:f>
                      <m:fPr>
                        <m:ctrlPr>
                          <a:rPr lang="en-US" sz="2800" i="1" smtClean="0">
                            <a:latin typeface="Cambria Math" panose="02040503050406030204" pitchFamily="18" charset="0"/>
                            <a:cs typeface="Times New Roman" pitchFamily="18" charset="0"/>
                          </a:rPr>
                        </m:ctrlPr>
                      </m:fPr>
                      <m:num>
                        <m:r>
                          <a:rPr lang="en-US" sz="2800" b="0" i="1" smtClean="0">
                            <a:latin typeface="Cambria Math"/>
                            <a:cs typeface="Times New Roman" pitchFamily="18" charset="0"/>
                          </a:rPr>
                          <m:t>𝑥</m:t>
                        </m:r>
                      </m:num>
                      <m:den>
                        <m:r>
                          <a:rPr lang="en-US" sz="2800" b="0" i="1" smtClean="0">
                            <a:latin typeface="Cambria Math"/>
                            <a:cs typeface="Times New Roman" pitchFamily="18" charset="0"/>
                          </a:rPr>
                          <m:t>𝑖</m:t>
                        </m:r>
                      </m:den>
                    </m:f>
                  </m:oMath>
                </a14:m>
                <a:r>
                  <a:rPr lang="en-US" sz="2800" dirty="0" smtClean="0">
                    <a:latin typeface="Times New Roman" pitchFamily="18" charset="0"/>
                    <a:cs typeface="Times New Roman" pitchFamily="18" charset="0"/>
                  </a:rPr>
                  <a:t> = 2, do </a:t>
                </a:r>
                <a:r>
                  <a:rPr lang="en-US" sz="2800" dirty="0" err="1" smtClean="0">
                    <a:latin typeface="Times New Roman" pitchFamily="18" charset="0"/>
                    <a:cs typeface="Times New Roman" pitchFamily="18" charset="0"/>
                  </a:rPr>
                  <a:t>đó</a:t>
                </a:r>
                <a:r>
                  <a:rPr lang="en-US" sz="2800" dirty="0" smtClean="0">
                    <a:latin typeface="Times New Roman" pitchFamily="18" charset="0"/>
                    <a:cs typeface="Times New Roman" pitchFamily="18" charset="0"/>
                  </a:rPr>
                  <a:t> k = 2. </a:t>
                </a:r>
                <a:r>
                  <a:rPr lang="en-US" sz="2800" dirty="0" err="1" smtClean="0">
                    <a:latin typeface="Times New Roman" pitchFamily="18" charset="0"/>
                    <a:cs typeface="Times New Roman" pitchFamily="18" charset="0"/>
                  </a:rPr>
                  <a:t>Vậy</a:t>
                </a:r>
                <a:r>
                  <a:rPr lang="en-US" sz="2800" dirty="0" smtClean="0">
                    <a:latin typeface="Times New Roman" pitchFamily="18" charset="0"/>
                    <a:cs typeface="Times New Roman" pitchFamily="18" charset="0"/>
                  </a:rPr>
                  <a:t> M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bậc</a:t>
                </a:r>
                <a:r>
                  <a:rPr lang="en-US" sz="2800" dirty="0" smtClean="0">
                    <a:latin typeface="Times New Roman" pitchFamily="18" charset="0"/>
                    <a:cs typeface="Times New Roman" pitchFamily="18" charset="0"/>
                  </a:rPr>
                  <a:t> 2</a:t>
                </a:r>
              </a:p>
            </p:txBody>
          </p:sp>
        </mc:Choice>
        <mc:Fallback xmlns="">
          <p:sp>
            <p:nvSpPr>
              <p:cNvPr id="205827" name="Rectangle 3"/>
              <p:cNvSpPr>
                <a:spLocks noGrp="1" noRot="1" noChangeAspect="1" noMove="1" noResize="1" noEditPoints="1" noAdjustHandles="1" noChangeArrowheads="1" noChangeShapeType="1" noTextEdit="1"/>
              </p:cNvSpPr>
              <p:nvPr>
                <p:ph idx="4294967295"/>
              </p:nvPr>
            </p:nvSpPr>
            <p:spPr>
              <a:xfrm>
                <a:off x="935182" y="1219200"/>
                <a:ext cx="8229600" cy="4525963"/>
              </a:xfrm>
              <a:prstGeom prst="rect">
                <a:avLst/>
              </a:prstGeom>
              <a:blipFill rotWithShape="1">
                <a:blip r:embed="rId2"/>
                <a:stretch>
                  <a:fillRect l="-1481" t="-1348"/>
                </a:stretch>
              </a:blipFill>
            </p:spPr>
            <p:txBody>
              <a:bodyPr/>
              <a:lstStyle/>
              <a:p>
                <a:r>
                  <a:rPr lang="en-US">
                    <a:noFill/>
                  </a:rPr>
                  <a:t> </a:t>
                </a:r>
              </a:p>
            </p:txBody>
          </p:sp>
        </mc:Fallback>
      </mc:AlternateContent>
      <p:sp>
        <p:nvSpPr>
          <p:cNvPr id="32772" name="Rectangle 5"/>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 name="Text Placeholder 1"/>
          <p:cNvSpPr txBox="1">
            <a:spLocks/>
          </p:cNvSpPr>
          <p:nvPr/>
        </p:nvSpPr>
        <p:spPr>
          <a:xfrm>
            <a:off x="2226252" y="304800"/>
            <a:ext cx="7010400" cy="750889"/>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r>
              <a:rPr lang="en-US" sz="3600" b="1" dirty="0" err="1" smtClean="0">
                <a:solidFill>
                  <a:srgbClr val="C00000"/>
                </a:solidFill>
                <a:latin typeface="Times New Roman" pitchFamily="18" charset="0"/>
                <a:cs typeface="Times New Roman" pitchFamily="18" charset="0"/>
              </a:rPr>
              <a:t>Bài</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tập</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củng</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cố</a:t>
            </a:r>
            <a:endParaRPr lang="en-US" sz="36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723447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8">
                                            <p:txEl>
                                              <p:pRg st="0" end="0"/>
                                            </p:txEl>
                                          </p:spTgt>
                                        </p:tgtEl>
                                        <p:attrNameLst>
                                          <p:attrName>r</p:attrName>
                                        </p:attrNameLst>
                                      </p:cBhvr>
                                    </p:animRot>
                                    <p:animRot by="-240000">
                                      <p:cBhvr>
                                        <p:cTn id="7" dur="200" fill="hold">
                                          <p:stCondLst>
                                            <p:cond delay="200"/>
                                          </p:stCondLst>
                                        </p:cTn>
                                        <p:tgtEl>
                                          <p:spTgt spid="8">
                                            <p:txEl>
                                              <p:pRg st="0" end="0"/>
                                            </p:txEl>
                                          </p:spTgt>
                                        </p:tgtEl>
                                        <p:attrNameLst>
                                          <p:attrName>r</p:attrName>
                                        </p:attrNameLst>
                                      </p:cBhvr>
                                    </p:animRot>
                                    <p:animRot by="240000">
                                      <p:cBhvr>
                                        <p:cTn id="8" dur="200" fill="hold">
                                          <p:stCondLst>
                                            <p:cond delay="400"/>
                                          </p:stCondLst>
                                        </p:cTn>
                                        <p:tgtEl>
                                          <p:spTgt spid="8">
                                            <p:txEl>
                                              <p:pRg st="0" end="0"/>
                                            </p:txEl>
                                          </p:spTgt>
                                        </p:tgtEl>
                                        <p:attrNameLst>
                                          <p:attrName>r</p:attrName>
                                        </p:attrNameLst>
                                      </p:cBhvr>
                                    </p:animRot>
                                    <p:animRot by="-240000">
                                      <p:cBhvr>
                                        <p:cTn id="9" dur="200" fill="hold">
                                          <p:stCondLst>
                                            <p:cond delay="600"/>
                                          </p:stCondLst>
                                        </p:cTn>
                                        <p:tgtEl>
                                          <p:spTgt spid="8">
                                            <p:txEl>
                                              <p:pRg st="0" end="0"/>
                                            </p:txEl>
                                          </p:spTgt>
                                        </p:tgtEl>
                                        <p:attrNameLst>
                                          <p:attrName>r</p:attrName>
                                        </p:attrNameLst>
                                      </p:cBhvr>
                                    </p:animRot>
                                    <p:animRot by="120000">
                                      <p:cBhvr>
                                        <p:cTn id="10" dur="200" fill="hold">
                                          <p:stCondLst>
                                            <p:cond delay="800"/>
                                          </p:stCondLst>
                                        </p:cTn>
                                        <p:tgtEl>
                                          <p:spTgt spid="8">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05827">
                                            <p:txEl>
                                              <p:pRg st="0" end="0"/>
                                            </p:txEl>
                                          </p:spTgt>
                                        </p:tgtEl>
                                        <p:attrNameLst>
                                          <p:attrName>style.visibility</p:attrName>
                                        </p:attrNameLst>
                                      </p:cBhvr>
                                      <p:to>
                                        <p:strVal val="visible"/>
                                      </p:to>
                                    </p:set>
                                    <p:anim calcmode="lin" valueType="num">
                                      <p:cBhvr additive="base">
                                        <p:cTn id="15" dur="500" fill="hold"/>
                                        <p:tgtEl>
                                          <p:spTgt spid="20582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058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05827">
                                            <p:txEl>
                                              <p:pRg st="2" end="2"/>
                                            </p:txEl>
                                          </p:spTgt>
                                        </p:tgtEl>
                                        <p:attrNameLst>
                                          <p:attrName>style.visibility</p:attrName>
                                        </p:attrNameLst>
                                      </p:cBhvr>
                                      <p:to>
                                        <p:strVal val="visible"/>
                                      </p:to>
                                    </p:set>
                                    <p:anim calcmode="lin" valueType="num">
                                      <p:cBhvr additive="base">
                                        <p:cTn id="21" dur="500" fill="hold"/>
                                        <p:tgtEl>
                                          <p:spTgt spid="20582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058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05827">
                                            <p:txEl>
                                              <p:pRg st="4" end="4"/>
                                            </p:txEl>
                                          </p:spTgt>
                                        </p:tgtEl>
                                        <p:attrNameLst>
                                          <p:attrName>style.visibility</p:attrName>
                                        </p:attrNameLst>
                                      </p:cBhvr>
                                      <p:to>
                                        <p:strVal val="visible"/>
                                      </p:to>
                                    </p:set>
                                    <p:anim calcmode="lin" valueType="num">
                                      <p:cBhvr additive="base">
                                        <p:cTn id="27" dur="500" fill="hold"/>
                                        <p:tgtEl>
                                          <p:spTgt spid="20582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058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05827">
                                            <p:txEl>
                                              <p:pRg st="6" end="6"/>
                                            </p:txEl>
                                          </p:spTgt>
                                        </p:tgtEl>
                                        <p:attrNameLst>
                                          <p:attrName>style.visibility</p:attrName>
                                        </p:attrNameLst>
                                      </p:cBhvr>
                                      <p:to>
                                        <p:strVal val="visible"/>
                                      </p:to>
                                    </p:set>
                                    <p:anim calcmode="lin" valueType="num">
                                      <p:cBhvr additive="base">
                                        <p:cTn id="33" dur="500" fill="hold"/>
                                        <p:tgtEl>
                                          <p:spTgt spid="205827">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0582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7" name="Rectangle 3"/>
          <p:cNvSpPr>
            <a:spLocks noGrp="1" noChangeArrowheads="1"/>
          </p:cNvSpPr>
          <p:nvPr>
            <p:ph idx="4294967295"/>
          </p:nvPr>
        </p:nvSpPr>
        <p:spPr>
          <a:xfrm>
            <a:off x="609600" y="1905000"/>
            <a:ext cx="8229600" cy="4525963"/>
          </a:xfrm>
          <a:prstGeom prst="rect">
            <a:avLst/>
          </a:prstGeom>
        </p:spPr>
        <p:txBody>
          <a:bodyPr/>
          <a:lstStyle/>
          <a:p>
            <a:pPr marL="457200" indent="-457200">
              <a:buFont typeface="Wingdings" pitchFamily="2" charset="2"/>
              <a:buChar char="Ø"/>
            </a:pPr>
            <a:r>
              <a:rPr lang="en-US" sz="2800" dirty="0" err="1" smtClean="0">
                <a:latin typeface="Times New Roman" pitchFamily="18" charset="0"/>
                <a:cs typeface="Times New Roman" pitchFamily="18" charset="0"/>
              </a:rPr>
              <a:t>Ôn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endParaRPr lang="en-US" sz="2800" dirty="0" smtClean="0">
              <a:latin typeface="Times New Roman" pitchFamily="18" charset="0"/>
              <a:cs typeface="Times New Roman" pitchFamily="18" charset="0"/>
            </a:endParaRPr>
          </a:p>
          <a:p>
            <a:pPr marL="457200" indent="-457200">
              <a:buFont typeface="Wingdings" pitchFamily="2" charset="2"/>
              <a:buChar char="Ø"/>
            </a:pP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tập</a:t>
            </a:r>
            <a:r>
              <a:rPr lang="en-US" sz="2800" dirty="0" smtClean="0">
                <a:latin typeface="Times New Roman" pitchFamily="18" charset="0"/>
                <a:cs typeface="Times New Roman" pitchFamily="18" charset="0"/>
              </a:rPr>
              <a:t> 8, 9, 10 SGK/133</a:t>
            </a:r>
          </a:p>
          <a:p>
            <a:pPr marL="457200" indent="-457200">
              <a:buFont typeface="Wingdings" pitchFamily="2" charset="2"/>
              <a:buChar char="Ø"/>
            </a:pPr>
            <a:r>
              <a:rPr lang="en-US" sz="2800" dirty="0" err="1" smtClean="0">
                <a:latin typeface="Times New Roman" pitchFamily="18" charset="0"/>
                <a:cs typeface="Times New Roman" pitchFamily="18" charset="0"/>
              </a:rPr>
              <a:t>Đọc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chuẩn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26: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loại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quang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phổ</a:t>
            </a:r>
            <a:endParaRPr lang="en-US" sz="2800" dirty="0" smtClean="0">
              <a:latin typeface="Times New Roman" pitchFamily="18" charset="0"/>
              <a:cs typeface="Times New Roman" pitchFamily="18" charset="0"/>
            </a:endParaRPr>
          </a:p>
        </p:txBody>
      </p:sp>
      <p:sp>
        <p:nvSpPr>
          <p:cNvPr id="32772" name="Rectangle 5"/>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 name="Text Placeholder 1"/>
          <p:cNvSpPr txBox="1">
            <a:spLocks/>
          </p:cNvSpPr>
          <p:nvPr/>
        </p:nvSpPr>
        <p:spPr>
          <a:xfrm>
            <a:off x="2715491" y="707951"/>
            <a:ext cx="7010400" cy="750889"/>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r>
              <a:rPr lang="en-US" sz="3600" b="1" dirty="0" err="1" smtClean="0">
                <a:solidFill>
                  <a:srgbClr val="C00000"/>
                </a:solidFill>
                <a:latin typeface="Times New Roman" pitchFamily="18" charset="0"/>
                <a:cs typeface="Times New Roman" pitchFamily="18" charset="0"/>
              </a:rPr>
              <a:t>Dặn</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dò</a:t>
            </a:r>
            <a:endParaRPr lang="en-US" sz="36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352488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8">
                                            <p:txEl>
                                              <p:pRg st="0" end="0"/>
                                            </p:txEl>
                                          </p:spTgt>
                                        </p:tgtEl>
                                        <p:attrNameLst>
                                          <p:attrName>r</p:attrName>
                                        </p:attrNameLst>
                                      </p:cBhvr>
                                    </p:animRot>
                                    <p:animRot by="-240000">
                                      <p:cBhvr>
                                        <p:cTn id="7" dur="200" fill="hold">
                                          <p:stCondLst>
                                            <p:cond delay="200"/>
                                          </p:stCondLst>
                                        </p:cTn>
                                        <p:tgtEl>
                                          <p:spTgt spid="8">
                                            <p:txEl>
                                              <p:pRg st="0" end="0"/>
                                            </p:txEl>
                                          </p:spTgt>
                                        </p:tgtEl>
                                        <p:attrNameLst>
                                          <p:attrName>r</p:attrName>
                                        </p:attrNameLst>
                                      </p:cBhvr>
                                    </p:animRot>
                                    <p:animRot by="240000">
                                      <p:cBhvr>
                                        <p:cTn id="8" dur="200" fill="hold">
                                          <p:stCondLst>
                                            <p:cond delay="400"/>
                                          </p:stCondLst>
                                        </p:cTn>
                                        <p:tgtEl>
                                          <p:spTgt spid="8">
                                            <p:txEl>
                                              <p:pRg st="0" end="0"/>
                                            </p:txEl>
                                          </p:spTgt>
                                        </p:tgtEl>
                                        <p:attrNameLst>
                                          <p:attrName>r</p:attrName>
                                        </p:attrNameLst>
                                      </p:cBhvr>
                                    </p:animRot>
                                    <p:animRot by="-240000">
                                      <p:cBhvr>
                                        <p:cTn id="9" dur="200" fill="hold">
                                          <p:stCondLst>
                                            <p:cond delay="600"/>
                                          </p:stCondLst>
                                        </p:cTn>
                                        <p:tgtEl>
                                          <p:spTgt spid="8">
                                            <p:txEl>
                                              <p:pRg st="0" end="0"/>
                                            </p:txEl>
                                          </p:spTgt>
                                        </p:tgtEl>
                                        <p:attrNameLst>
                                          <p:attrName>r</p:attrName>
                                        </p:attrNameLst>
                                      </p:cBhvr>
                                    </p:animRot>
                                    <p:animRot by="120000">
                                      <p:cBhvr>
                                        <p:cTn id="10" dur="200" fill="hold">
                                          <p:stCondLst>
                                            <p:cond delay="800"/>
                                          </p:stCondLst>
                                        </p:cTn>
                                        <p:tgtEl>
                                          <p:spTgt spid="8">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205827">
                                            <p:txEl>
                                              <p:pRg st="0" end="0"/>
                                            </p:txEl>
                                          </p:spTgt>
                                        </p:tgtEl>
                                        <p:attrNameLst>
                                          <p:attrName>style.visibility</p:attrName>
                                        </p:attrNameLst>
                                      </p:cBhvr>
                                      <p:to>
                                        <p:strVal val="visible"/>
                                      </p:to>
                                    </p:set>
                                    <p:animEffect transition="in" filter="wipe(down)">
                                      <p:cBhvr>
                                        <p:cTn id="15" dur="580">
                                          <p:stCondLst>
                                            <p:cond delay="0"/>
                                          </p:stCondLst>
                                        </p:cTn>
                                        <p:tgtEl>
                                          <p:spTgt spid="205827">
                                            <p:txEl>
                                              <p:pRg st="0" end="0"/>
                                            </p:txEl>
                                          </p:spTgt>
                                        </p:tgtEl>
                                      </p:cBhvr>
                                    </p:animEffect>
                                    <p:anim calcmode="lin" valueType="num">
                                      <p:cBhvr>
                                        <p:cTn id="16" dur="1822" tmFilter="0,0; 0.14,0.36; 0.43,0.73; 0.71,0.91; 1.0,1.0">
                                          <p:stCondLst>
                                            <p:cond delay="0"/>
                                          </p:stCondLst>
                                        </p:cTn>
                                        <p:tgtEl>
                                          <p:spTgt spid="205827">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05827">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05827">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05827">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05827">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205827">
                                            <p:txEl>
                                              <p:pRg st="0" end="0"/>
                                            </p:txEl>
                                          </p:spTgt>
                                        </p:tgtEl>
                                      </p:cBhvr>
                                      <p:to x="100000" y="60000"/>
                                    </p:animScale>
                                    <p:animScale>
                                      <p:cBhvr>
                                        <p:cTn id="22" dur="166" decel="50000">
                                          <p:stCondLst>
                                            <p:cond delay="676"/>
                                          </p:stCondLst>
                                        </p:cTn>
                                        <p:tgtEl>
                                          <p:spTgt spid="205827">
                                            <p:txEl>
                                              <p:pRg st="0" end="0"/>
                                            </p:txEl>
                                          </p:spTgt>
                                        </p:tgtEl>
                                      </p:cBhvr>
                                      <p:to x="100000" y="100000"/>
                                    </p:animScale>
                                    <p:animScale>
                                      <p:cBhvr>
                                        <p:cTn id="23" dur="26">
                                          <p:stCondLst>
                                            <p:cond delay="1312"/>
                                          </p:stCondLst>
                                        </p:cTn>
                                        <p:tgtEl>
                                          <p:spTgt spid="205827">
                                            <p:txEl>
                                              <p:pRg st="0" end="0"/>
                                            </p:txEl>
                                          </p:spTgt>
                                        </p:tgtEl>
                                      </p:cBhvr>
                                      <p:to x="100000" y="80000"/>
                                    </p:animScale>
                                    <p:animScale>
                                      <p:cBhvr>
                                        <p:cTn id="24" dur="166" decel="50000">
                                          <p:stCondLst>
                                            <p:cond delay="1338"/>
                                          </p:stCondLst>
                                        </p:cTn>
                                        <p:tgtEl>
                                          <p:spTgt spid="205827">
                                            <p:txEl>
                                              <p:pRg st="0" end="0"/>
                                            </p:txEl>
                                          </p:spTgt>
                                        </p:tgtEl>
                                      </p:cBhvr>
                                      <p:to x="100000" y="100000"/>
                                    </p:animScale>
                                    <p:animScale>
                                      <p:cBhvr>
                                        <p:cTn id="25" dur="26">
                                          <p:stCondLst>
                                            <p:cond delay="1642"/>
                                          </p:stCondLst>
                                        </p:cTn>
                                        <p:tgtEl>
                                          <p:spTgt spid="205827">
                                            <p:txEl>
                                              <p:pRg st="0" end="0"/>
                                            </p:txEl>
                                          </p:spTgt>
                                        </p:tgtEl>
                                      </p:cBhvr>
                                      <p:to x="100000" y="90000"/>
                                    </p:animScale>
                                    <p:animScale>
                                      <p:cBhvr>
                                        <p:cTn id="26" dur="166" decel="50000">
                                          <p:stCondLst>
                                            <p:cond delay="1668"/>
                                          </p:stCondLst>
                                        </p:cTn>
                                        <p:tgtEl>
                                          <p:spTgt spid="205827">
                                            <p:txEl>
                                              <p:pRg st="0" end="0"/>
                                            </p:txEl>
                                          </p:spTgt>
                                        </p:tgtEl>
                                      </p:cBhvr>
                                      <p:to x="100000" y="100000"/>
                                    </p:animScale>
                                    <p:animScale>
                                      <p:cBhvr>
                                        <p:cTn id="27" dur="26">
                                          <p:stCondLst>
                                            <p:cond delay="1808"/>
                                          </p:stCondLst>
                                        </p:cTn>
                                        <p:tgtEl>
                                          <p:spTgt spid="205827">
                                            <p:txEl>
                                              <p:pRg st="0" end="0"/>
                                            </p:txEl>
                                          </p:spTgt>
                                        </p:tgtEl>
                                      </p:cBhvr>
                                      <p:to x="100000" y="95000"/>
                                    </p:animScale>
                                    <p:animScale>
                                      <p:cBhvr>
                                        <p:cTn id="28" dur="166" decel="50000">
                                          <p:stCondLst>
                                            <p:cond delay="1834"/>
                                          </p:stCondLst>
                                        </p:cTn>
                                        <p:tgtEl>
                                          <p:spTgt spid="205827">
                                            <p:txEl>
                                              <p:pRg st="0" end="0"/>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205827">
                                            <p:txEl>
                                              <p:pRg st="1" end="1"/>
                                            </p:txEl>
                                          </p:spTgt>
                                        </p:tgtEl>
                                        <p:attrNameLst>
                                          <p:attrName>style.visibility</p:attrName>
                                        </p:attrNameLst>
                                      </p:cBhvr>
                                      <p:to>
                                        <p:strVal val="visible"/>
                                      </p:to>
                                    </p:set>
                                    <p:animEffect transition="in" filter="wipe(down)">
                                      <p:cBhvr>
                                        <p:cTn id="33" dur="580">
                                          <p:stCondLst>
                                            <p:cond delay="0"/>
                                          </p:stCondLst>
                                        </p:cTn>
                                        <p:tgtEl>
                                          <p:spTgt spid="205827">
                                            <p:txEl>
                                              <p:pRg st="1" end="1"/>
                                            </p:txEl>
                                          </p:spTgt>
                                        </p:tgtEl>
                                      </p:cBhvr>
                                    </p:animEffect>
                                    <p:anim calcmode="lin" valueType="num">
                                      <p:cBhvr>
                                        <p:cTn id="34" dur="1822" tmFilter="0,0; 0.14,0.36; 0.43,0.73; 0.71,0.91; 1.0,1.0">
                                          <p:stCondLst>
                                            <p:cond delay="0"/>
                                          </p:stCondLst>
                                        </p:cTn>
                                        <p:tgtEl>
                                          <p:spTgt spid="205827">
                                            <p:txEl>
                                              <p:pRg st="1" end="1"/>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205827">
                                            <p:txEl>
                                              <p:pRg st="1" end="1"/>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205827">
                                            <p:txEl>
                                              <p:pRg st="1" end="1"/>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205827">
                                            <p:txEl>
                                              <p:pRg st="1" end="1"/>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205827">
                                            <p:txEl>
                                              <p:pRg st="1" end="1"/>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205827">
                                            <p:txEl>
                                              <p:pRg st="1" end="1"/>
                                            </p:txEl>
                                          </p:spTgt>
                                        </p:tgtEl>
                                      </p:cBhvr>
                                      <p:to x="100000" y="60000"/>
                                    </p:animScale>
                                    <p:animScale>
                                      <p:cBhvr>
                                        <p:cTn id="40" dur="166" decel="50000">
                                          <p:stCondLst>
                                            <p:cond delay="676"/>
                                          </p:stCondLst>
                                        </p:cTn>
                                        <p:tgtEl>
                                          <p:spTgt spid="205827">
                                            <p:txEl>
                                              <p:pRg st="1" end="1"/>
                                            </p:txEl>
                                          </p:spTgt>
                                        </p:tgtEl>
                                      </p:cBhvr>
                                      <p:to x="100000" y="100000"/>
                                    </p:animScale>
                                    <p:animScale>
                                      <p:cBhvr>
                                        <p:cTn id="41" dur="26">
                                          <p:stCondLst>
                                            <p:cond delay="1312"/>
                                          </p:stCondLst>
                                        </p:cTn>
                                        <p:tgtEl>
                                          <p:spTgt spid="205827">
                                            <p:txEl>
                                              <p:pRg st="1" end="1"/>
                                            </p:txEl>
                                          </p:spTgt>
                                        </p:tgtEl>
                                      </p:cBhvr>
                                      <p:to x="100000" y="80000"/>
                                    </p:animScale>
                                    <p:animScale>
                                      <p:cBhvr>
                                        <p:cTn id="42" dur="166" decel="50000">
                                          <p:stCondLst>
                                            <p:cond delay="1338"/>
                                          </p:stCondLst>
                                        </p:cTn>
                                        <p:tgtEl>
                                          <p:spTgt spid="205827">
                                            <p:txEl>
                                              <p:pRg st="1" end="1"/>
                                            </p:txEl>
                                          </p:spTgt>
                                        </p:tgtEl>
                                      </p:cBhvr>
                                      <p:to x="100000" y="100000"/>
                                    </p:animScale>
                                    <p:animScale>
                                      <p:cBhvr>
                                        <p:cTn id="43" dur="26">
                                          <p:stCondLst>
                                            <p:cond delay="1642"/>
                                          </p:stCondLst>
                                        </p:cTn>
                                        <p:tgtEl>
                                          <p:spTgt spid="205827">
                                            <p:txEl>
                                              <p:pRg st="1" end="1"/>
                                            </p:txEl>
                                          </p:spTgt>
                                        </p:tgtEl>
                                      </p:cBhvr>
                                      <p:to x="100000" y="90000"/>
                                    </p:animScale>
                                    <p:animScale>
                                      <p:cBhvr>
                                        <p:cTn id="44" dur="166" decel="50000">
                                          <p:stCondLst>
                                            <p:cond delay="1668"/>
                                          </p:stCondLst>
                                        </p:cTn>
                                        <p:tgtEl>
                                          <p:spTgt spid="205827">
                                            <p:txEl>
                                              <p:pRg st="1" end="1"/>
                                            </p:txEl>
                                          </p:spTgt>
                                        </p:tgtEl>
                                      </p:cBhvr>
                                      <p:to x="100000" y="100000"/>
                                    </p:animScale>
                                    <p:animScale>
                                      <p:cBhvr>
                                        <p:cTn id="45" dur="26">
                                          <p:stCondLst>
                                            <p:cond delay="1808"/>
                                          </p:stCondLst>
                                        </p:cTn>
                                        <p:tgtEl>
                                          <p:spTgt spid="205827">
                                            <p:txEl>
                                              <p:pRg st="1" end="1"/>
                                            </p:txEl>
                                          </p:spTgt>
                                        </p:tgtEl>
                                      </p:cBhvr>
                                      <p:to x="100000" y="95000"/>
                                    </p:animScale>
                                    <p:animScale>
                                      <p:cBhvr>
                                        <p:cTn id="46" dur="166" decel="50000">
                                          <p:stCondLst>
                                            <p:cond delay="1834"/>
                                          </p:stCondLst>
                                        </p:cTn>
                                        <p:tgtEl>
                                          <p:spTgt spid="205827">
                                            <p:txEl>
                                              <p:pRg st="1" end="1"/>
                                            </p:txEl>
                                          </p:spTgt>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205827">
                                            <p:txEl>
                                              <p:pRg st="2" end="2"/>
                                            </p:txEl>
                                          </p:spTgt>
                                        </p:tgtEl>
                                        <p:attrNameLst>
                                          <p:attrName>style.visibility</p:attrName>
                                        </p:attrNameLst>
                                      </p:cBhvr>
                                      <p:to>
                                        <p:strVal val="visible"/>
                                      </p:to>
                                    </p:set>
                                    <p:animEffect transition="in" filter="wipe(down)">
                                      <p:cBhvr>
                                        <p:cTn id="51" dur="580">
                                          <p:stCondLst>
                                            <p:cond delay="0"/>
                                          </p:stCondLst>
                                        </p:cTn>
                                        <p:tgtEl>
                                          <p:spTgt spid="205827">
                                            <p:txEl>
                                              <p:pRg st="2" end="2"/>
                                            </p:txEl>
                                          </p:spTgt>
                                        </p:tgtEl>
                                      </p:cBhvr>
                                    </p:animEffect>
                                    <p:anim calcmode="lin" valueType="num">
                                      <p:cBhvr>
                                        <p:cTn id="52" dur="1822" tmFilter="0,0; 0.14,0.36; 0.43,0.73; 0.71,0.91; 1.0,1.0">
                                          <p:stCondLst>
                                            <p:cond delay="0"/>
                                          </p:stCondLst>
                                        </p:cTn>
                                        <p:tgtEl>
                                          <p:spTgt spid="205827">
                                            <p:txEl>
                                              <p:pRg st="2" end="2"/>
                                            </p:txEl>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205827">
                                            <p:txEl>
                                              <p:pRg st="2" end="2"/>
                                            </p:txEl>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205827">
                                            <p:txEl>
                                              <p:pRg st="2" end="2"/>
                                            </p:txEl>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205827">
                                            <p:txEl>
                                              <p:pRg st="2" end="2"/>
                                            </p:txEl>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205827">
                                            <p:txEl>
                                              <p:pRg st="2" end="2"/>
                                            </p:txEl>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205827">
                                            <p:txEl>
                                              <p:pRg st="2" end="2"/>
                                            </p:txEl>
                                          </p:spTgt>
                                        </p:tgtEl>
                                      </p:cBhvr>
                                      <p:to x="100000" y="60000"/>
                                    </p:animScale>
                                    <p:animScale>
                                      <p:cBhvr>
                                        <p:cTn id="58" dur="166" decel="50000">
                                          <p:stCondLst>
                                            <p:cond delay="676"/>
                                          </p:stCondLst>
                                        </p:cTn>
                                        <p:tgtEl>
                                          <p:spTgt spid="205827">
                                            <p:txEl>
                                              <p:pRg st="2" end="2"/>
                                            </p:txEl>
                                          </p:spTgt>
                                        </p:tgtEl>
                                      </p:cBhvr>
                                      <p:to x="100000" y="100000"/>
                                    </p:animScale>
                                    <p:animScale>
                                      <p:cBhvr>
                                        <p:cTn id="59" dur="26">
                                          <p:stCondLst>
                                            <p:cond delay="1312"/>
                                          </p:stCondLst>
                                        </p:cTn>
                                        <p:tgtEl>
                                          <p:spTgt spid="205827">
                                            <p:txEl>
                                              <p:pRg st="2" end="2"/>
                                            </p:txEl>
                                          </p:spTgt>
                                        </p:tgtEl>
                                      </p:cBhvr>
                                      <p:to x="100000" y="80000"/>
                                    </p:animScale>
                                    <p:animScale>
                                      <p:cBhvr>
                                        <p:cTn id="60" dur="166" decel="50000">
                                          <p:stCondLst>
                                            <p:cond delay="1338"/>
                                          </p:stCondLst>
                                        </p:cTn>
                                        <p:tgtEl>
                                          <p:spTgt spid="205827">
                                            <p:txEl>
                                              <p:pRg st="2" end="2"/>
                                            </p:txEl>
                                          </p:spTgt>
                                        </p:tgtEl>
                                      </p:cBhvr>
                                      <p:to x="100000" y="100000"/>
                                    </p:animScale>
                                    <p:animScale>
                                      <p:cBhvr>
                                        <p:cTn id="61" dur="26">
                                          <p:stCondLst>
                                            <p:cond delay="1642"/>
                                          </p:stCondLst>
                                        </p:cTn>
                                        <p:tgtEl>
                                          <p:spTgt spid="205827">
                                            <p:txEl>
                                              <p:pRg st="2" end="2"/>
                                            </p:txEl>
                                          </p:spTgt>
                                        </p:tgtEl>
                                      </p:cBhvr>
                                      <p:to x="100000" y="90000"/>
                                    </p:animScale>
                                    <p:animScale>
                                      <p:cBhvr>
                                        <p:cTn id="62" dur="166" decel="50000">
                                          <p:stCondLst>
                                            <p:cond delay="1668"/>
                                          </p:stCondLst>
                                        </p:cTn>
                                        <p:tgtEl>
                                          <p:spTgt spid="205827">
                                            <p:txEl>
                                              <p:pRg st="2" end="2"/>
                                            </p:txEl>
                                          </p:spTgt>
                                        </p:tgtEl>
                                      </p:cBhvr>
                                      <p:to x="100000" y="100000"/>
                                    </p:animScale>
                                    <p:animScale>
                                      <p:cBhvr>
                                        <p:cTn id="63" dur="26">
                                          <p:stCondLst>
                                            <p:cond delay="1808"/>
                                          </p:stCondLst>
                                        </p:cTn>
                                        <p:tgtEl>
                                          <p:spTgt spid="205827">
                                            <p:txEl>
                                              <p:pRg st="2" end="2"/>
                                            </p:txEl>
                                          </p:spTgt>
                                        </p:tgtEl>
                                      </p:cBhvr>
                                      <p:to x="100000" y="95000"/>
                                    </p:animScale>
                                    <p:animScale>
                                      <p:cBhvr>
                                        <p:cTn id="64" dur="166" decel="50000">
                                          <p:stCondLst>
                                            <p:cond delay="1834"/>
                                          </p:stCondLst>
                                        </p:cTn>
                                        <p:tgtEl>
                                          <p:spTgt spid="205827">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166813"/>
            <a:ext cx="68580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65458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65290" y="173705"/>
            <a:ext cx="4275529" cy="646331"/>
          </a:xfrm>
          <a:prstGeom prst="rect">
            <a:avLst/>
          </a:prstGeom>
          <a:noFill/>
        </p:spPr>
        <p:txBody>
          <a:bodyPr wrap="none">
            <a:spAutoFit/>
          </a:bodyPr>
          <a:lstStyle/>
          <a:p>
            <a:pPr eaLnBrk="1" fontAlgn="auto" hangingPunct="1">
              <a:spcBef>
                <a:spcPts val="0"/>
              </a:spcBef>
              <a:spcAft>
                <a:spcPts val="0"/>
              </a:spcAft>
              <a:defRPr/>
            </a:pPr>
            <a:r>
              <a:rPr lang="en-US" sz="3600" b="1" kern="0" dirty="0">
                <a:solidFill>
                  <a:schemeClr val="accent3">
                    <a:lumMod val="75000"/>
                  </a:schemeClr>
                </a:solidFill>
                <a:latin typeface="Times New Roman" pitchFamily="18" charset="0"/>
                <a:cs typeface="Times New Roman" pitchFamily="18" charset="0"/>
              </a:rPr>
              <a:t>KIỂM TRA BÀI CŨ</a:t>
            </a:r>
          </a:p>
        </p:txBody>
      </p:sp>
      <p:sp>
        <p:nvSpPr>
          <p:cNvPr id="20483" name="Rectangle 7"/>
          <p:cNvSpPr>
            <a:spLocks noChangeArrowheads="1"/>
          </p:cNvSpPr>
          <p:nvPr/>
        </p:nvSpPr>
        <p:spPr bwMode="auto">
          <a:xfrm>
            <a:off x="187325" y="992188"/>
            <a:ext cx="8839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2400" b="1" dirty="0">
                <a:latin typeface="Times New Roman" pitchFamily="18" charset="0"/>
                <a:cs typeface="Times New Roman" pitchFamily="18" charset="0"/>
              </a:rPr>
              <a:t>3</a:t>
            </a:r>
            <a:r>
              <a:rPr lang="vi-VN" sz="2400" b="1" dirty="0">
                <a:latin typeface="Times New Roman" pitchFamily="18" charset="0"/>
                <a:cs typeface="Times New Roman" pitchFamily="18" charset="0"/>
              </a:rPr>
              <a:t>. </a:t>
            </a:r>
            <a:r>
              <a:rPr lang="vi-VN" sz="2400" b="1" i="1" dirty="0">
                <a:latin typeface="Times New Roman" pitchFamily="18" charset="0"/>
                <a:cs typeface="Times New Roman" pitchFamily="18" charset="0"/>
              </a:rPr>
              <a:t>Ánh sáng trắng là</a:t>
            </a:r>
            <a:endParaRPr lang="vi-VN" sz="2400" b="1" dirty="0">
              <a:latin typeface="Times New Roman" pitchFamily="18" charset="0"/>
              <a:cs typeface="Times New Roman" pitchFamily="18" charset="0"/>
            </a:endParaRPr>
          </a:p>
          <a:p>
            <a:pPr algn="l"/>
            <a:r>
              <a:rPr lang="vi-VN" sz="2400" dirty="0">
                <a:latin typeface="Times New Roman" pitchFamily="18" charset="0"/>
                <a:cs typeface="Times New Roman" pitchFamily="18" charset="0"/>
              </a:rPr>
              <a:t>A. tập hợp của vô số các ánh sáng đơn sắc khác nhau có màu biến thiên liên tục từ đỏ đến tím</a:t>
            </a:r>
          </a:p>
          <a:p>
            <a:pPr algn="l"/>
            <a:r>
              <a:rPr lang="vi-VN" sz="2400" dirty="0">
                <a:latin typeface="Times New Roman" pitchFamily="18" charset="0"/>
                <a:cs typeface="Times New Roman" pitchFamily="18" charset="0"/>
              </a:rPr>
              <a:t>B. tập hợp của nhiều loại ánh sáng đơn sắc khác nhau</a:t>
            </a:r>
          </a:p>
          <a:p>
            <a:pPr algn="l"/>
            <a:r>
              <a:rPr lang="vi-VN" sz="2400" dirty="0">
                <a:latin typeface="Times New Roman" pitchFamily="18" charset="0"/>
                <a:cs typeface="Times New Roman" pitchFamily="18" charset="0"/>
              </a:rPr>
              <a:t>C. là loại ánh sáng đơn sắc.</a:t>
            </a:r>
          </a:p>
          <a:p>
            <a:pPr algn="l"/>
            <a:r>
              <a:rPr lang="vi-VN" sz="2400" dirty="0">
                <a:latin typeface="Times New Roman" pitchFamily="18" charset="0"/>
                <a:cs typeface="Times New Roman" pitchFamily="18" charset="0"/>
              </a:rPr>
              <a:t>D. là tập hợp của 7 màu đơn sắc khác nhau.</a:t>
            </a:r>
          </a:p>
        </p:txBody>
      </p:sp>
      <p:sp>
        <p:nvSpPr>
          <p:cNvPr id="9" name="Rectangle 8"/>
          <p:cNvSpPr/>
          <p:nvPr/>
        </p:nvSpPr>
        <p:spPr>
          <a:xfrm>
            <a:off x="187325" y="3548063"/>
            <a:ext cx="8839200" cy="1938337"/>
          </a:xfrm>
          <a:prstGeom prst="rect">
            <a:avLst/>
          </a:prstGeom>
        </p:spPr>
        <p:txBody>
          <a:bodyPr>
            <a:spAutoFit/>
          </a:bodyPr>
          <a:lstStyle/>
          <a:p>
            <a:pPr algn="l">
              <a:defRPr/>
            </a:pPr>
            <a:r>
              <a:rPr lang="en-US" sz="2400" b="1" i="1" dirty="0">
                <a:latin typeface="Times New Roman" pitchFamily="18" charset="0"/>
                <a:cs typeface="Times New Roman" pitchFamily="18" charset="0"/>
              </a:rPr>
              <a:t>4</a:t>
            </a:r>
            <a:r>
              <a:rPr lang="vi-VN" sz="2400" b="1" i="1" dirty="0">
                <a:latin typeface="Times New Roman" pitchFamily="18" charset="0"/>
                <a:cs typeface="Times New Roman" pitchFamily="18" charset="0"/>
              </a:rPr>
              <a:t>.</a:t>
            </a:r>
            <a:r>
              <a:rPr lang="en-US" sz="2400" b="1" i="1" dirty="0">
                <a:latin typeface="Times New Roman" pitchFamily="18" charset="0"/>
                <a:cs typeface="Times New Roman" pitchFamily="18" charset="0"/>
              </a:rPr>
              <a:t> </a:t>
            </a:r>
            <a:r>
              <a:rPr lang="vi-VN" sz="2400" b="1" i="1" dirty="0">
                <a:latin typeface="Times New Roman" pitchFamily="18" charset="0"/>
                <a:cs typeface="Times New Roman" pitchFamily="18" charset="0"/>
              </a:rPr>
              <a:t>Khi một chùm sáng đơn sắc truyền từ không khí vào thủy tinh </a:t>
            </a:r>
            <a:r>
              <a:rPr lang="vi-VN" sz="2400" b="1" i="1" dirty="0" smtClean="0">
                <a:latin typeface="Times New Roman" pitchFamily="18" charset="0"/>
                <a:cs typeface="Times New Roman" pitchFamily="18" charset="0"/>
              </a:rPr>
              <a:t>thì</a:t>
            </a:r>
            <a:endParaRPr lang="vi-VN" sz="2400" b="1" dirty="0">
              <a:latin typeface="Times New Roman" pitchFamily="18" charset="0"/>
              <a:cs typeface="Times New Roman" pitchFamily="18" charset="0"/>
            </a:endParaRPr>
          </a:p>
          <a:p>
            <a:pPr marL="457200" indent="-457200" algn="l">
              <a:buFontTx/>
              <a:buAutoNum type="alphaUcPeriod"/>
              <a:defRPr/>
            </a:pPr>
            <a:r>
              <a:rPr lang="vi-VN" sz="2400" dirty="0">
                <a:latin typeface="Times New Roman" pitchFamily="18" charset="0"/>
                <a:cs typeface="Times New Roman" pitchFamily="18" charset="0"/>
              </a:rPr>
              <a:t>tần số tăng, bước sóng giảm                       </a:t>
            </a:r>
            <a:endParaRPr lang="en-US" sz="2400" dirty="0">
              <a:latin typeface="Times New Roman" pitchFamily="18" charset="0"/>
              <a:cs typeface="Times New Roman" pitchFamily="18" charset="0"/>
            </a:endParaRPr>
          </a:p>
          <a:p>
            <a:pPr marL="457200" indent="-457200" algn="l">
              <a:buFontTx/>
              <a:buAutoNum type="alphaUcPeriod"/>
              <a:defRPr/>
            </a:pPr>
            <a:r>
              <a:rPr lang="vi-VN" sz="2400" dirty="0">
                <a:latin typeface="Times New Roman" pitchFamily="18" charset="0"/>
                <a:cs typeface="Times New Roman" pitchFamily="18" charset="0"/>
              </a:rPr>
              <a:t>tần số giảm ,bước sóng tăng</a:t>
            </a:r>
          </a:p>
          <a:p>
            <a:pPr algn="l">
              <a:defRPr/>
            </a:pPr>
            <a:r>
              <a:rPr lang="vi-VN" sz="2400" dirty="0">
                <a:latin typeface="Times New Roman" pitchFamily="18" charset="0"/>
                <a:cs typeface="Times New Roman" pitchFamily="18" charset="0"/>
              </a:rPr>
              <a:t>C. tần số không đổi ,bước sóng tăng               </a:t>
            </a:r>
            <a:endParaRPr lang="en-US" sz="2400" dirty="0">
              <a:latin typeface="Times New Roman" pitchFamily="18" charset="0"/>
              <a:cs typeface="Times New Roman" pitchFamily="18" charset="0"/>
            </a:endParaRPr>
          </a:p>
          <a:p>
            <a:pPr algn="l">
              <a:defRPr/>
            </a:pPr>
            <a:r>
              <a:rPr lang="vi-VN" sz="2400" dirty="0">
                <a:latin typeface="Times New Roman" pitchFamily="18" charset="0"/>
                <a:cs typeface="Times New Roman" pitchFamily="18" charset="0"/>
              </a:rPr>
              <a:t>D. tần số không đổi ,bước sóng giảm</a:t>
            </a:r>
          </a:p>
        </p:txBody>
      </p:sp>
      <p:sp>
        <p:nvSpPr>
          <p:cNvPr id="10" name="Oval 9"/>
          <p:cNvSpPr>
            <a:spLocks noChangeArrowheads="1"/>
          </p:cNvSpPr>
          <p:nvPr/>
        </p:nvSpPr>
        <p:spPr bwMode="auto">
          <a:xfrm>
            <a:off x="104775" y="1371600"/>
            <a:ext cx="5334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Oval 10"/>
          <p:cNvSpPr>
            <a:spLocks noChangeArrowheads="1"/>
          </p:cNvSpPr>
          <p:nvPr/>
        </p:nvSpPr>
        <p:spPr bwMode="auto">
          <a:xfrm>
            <a:off x="104775" y="5029200"/>
            <a:ext cx="5334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5791482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xEl>
                                              <p:pRg st="0" end="0"/>
                                            </p:txEl>
                                          </p:spTgt>
                                        </p:tgtEl>
                                      </p:cBhvr>
                                    </p:animEffect>
                                    <p:animScale>
                                      <p:cBhvr>
                                        <p:cTn id="7" dur="250" autoRev="1" fill="hold"/>
                                        <p:tgtEl>
                                          <p:spTgt spid="4">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483">
                                            <p:txEl>
                                              <p:pRg st="0" end="0"/>
                                            </p:txEl>
                                          </p:spTgt>
                                        </p:tgtEl>
                                        <p:attrNameLst>
                                          <p:attrName>style.visibility</p:attrName>
                                        </p:attrNameLst>
                                      </p:cBhvr>
                                      <p:to>
                                        <p:strVal val="visible"/>
                                      </p:to>
                                    </p:set>
                                    <p:animEffect transition="in" filter="randombar(horizontal)">
                                      <p:cBhvr>
                                        <p:cTn id="12" dur="500"/>
                                        <p:tgtEl>
                                          <p:spTgt spid="20483">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20483">
                                            <p:txEl>
                                              <p:pRg st="1" end="1"/>
                                            </p:txEl>
                                          </p:spTgt>
                                        </p:tgtEl>
                                        <p:attrNameLst>
                                          <p:attrName>style.visibility</p:attrName>
                                        </p:attrNameLst>
                                      </p:cBhvr>
                                      <p:to>
                                        <p:strVal val="visible"/>
                                      </p:to>
                                    </p:set>
                                    <p:animEffect transition="in" filter="randombar(horizontal)">
                                      <p:cBhvr>
                                        <p:cTn id="15" dur="500"/>
                                        <p:tgtEl>
                                          <p:spTgt spid="20483">
                                            <p:txEl>
                                              <p:pRg st="1" end="1"/>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20483">
                                            <p:txEl>
                                              <p:pRg st="2" end="2"/>
                                            </p:txEl>
                                          </p:spTgt>
                                        </p:tgtEl>
                                        <p:attrNameLst>
                                          <p:attrName>style.visibility</p:attrName>
                                        </p:attrNameLst>
                                      </p:cBhvr>
                                      <p:to>
                                        <p:strVal val="visible"/>
                                      </p:to>
                                    </p:set>
                                    <p:animEffect transition="in" filter="randombar(horizontal)">
                                      <p:cBhvr>
                                        <p:cTn id="18" dur="500"/>
                                        <p:tgtEl>
                                          <p:spTgt spid="20483">
                                            <p:txEl>
                                              <p:pRg st="2" end="2"/>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20483">
                                            <p:txEl>
                                              <p:pRg st="3" end="3"/>
                                            </p:txEl>
                                          </p:spTgt>
                                        </p:tgtEl>
                                        <p:attrNameLst>
                                          <p:attrName>style.visibility</p:attrName>
                                        </p:attrNameLst>
                                      </p:cBhvr>
                                      <p:to>
                                        <p:strVal val="visible"/>
                                      </p:to>
                                    </p:set>
                                    <p:animEffect transition="in" filter="randombar(horizontal)">
                                      <p:cBhvr>
                                        <p:cTn id="21" dur="500"/>
                                        <p:tgtEl>
                                          <p:spTgt spid="20483">
                                            <p:txEl>
                                              <p:pRg st="3" end="3"/>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20483">
                                            <p:txEl>
                                              <p:pRg st="4" end="4"/>
                                            </p:txEl>
                                          </p:spTgt>
                                        </p:tgtEl>
                                        <p:attrNameLst>
                                          <p:attrName>style.visibility</p:attrName>
                                        </p:attrNameLst>
                                      </p:cBhvr>
                                      <p:to>
                                        <p:strVal val="visible"/>
                                      </p:to>
                                    </p:set>
                                    <p:animEffect transition="in" filter="randombar(horizontal)">
                                      <p:cBhvr>
                                        <p:cTn id="24" dur="500"/>
                                        <p:tgtEl>
                                          <p:spTgt spid="2048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 calcmode="lin" valueType="num">
                                      <p:cBhvr>
                                        <p:cTn id="35"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9">
                                            <p:txEl>
                                              <p:pRg st="0" end="0"/>
                                            </p:txEl>
                                          </p:spTgt>
                                        </p:tgtEl>
                                      </p:cBhvr>
                                    </p:animEffect>
                                  </p:childTnLst>
                                </p:cTn>
                              </p:par>
                              <p:par>
                                <p:cTn id="38" presetID="53" presetClass="entr" presetSubtype="16" fill="hold" nodeType="withEffect">
                                  <p:stCondLst>
                                    <p:cond delay="0"/>
                                  </p:stCondLst>
                                  <p:childTnLst>
                                    <p:set>
                                      <p:cBhvr>
                                        <p:cTn id="39" dur="1" fill="hold">
                                          <p:stCondLst>
                                            <p:cond delay="0"/>
                                          </p:stCondLst>
                                        </p:cTn>
                                        <p:tgtEl>
                                          <p:spTgt spid="9">
                                            <p:txEl>
                                              <p:pRg st="1" end="1"/>
                                            </p:txEl>
                                          </p:spTgt>
                                        </p:tgtEl>
                                        <p:attrNameLst>
                                          <p:attrName>style.visibility</p:attrName>
                                        </p:attrNameLst>
                                      </p:cBhvr>
                                      <p:to>
                                        <p:strVal val="visible"/>
                                      </p:to>
                                    </p:set>
                                    <p:anim calcmode="lin" valueType="num">
                                      <p:cBhvr>
                                        <p:cTn id="40"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41"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42" dur="500"/>
                                        <p:tgtEl>
                                          <p:spTgt spid="9">
                                            <p:txEl>
                                              <p:pRg st="1" end="1"/>
                                            </p:txEl>
                                          </p:spTgt>
                                        </p:tgtEl>
                                      </p:cBhvr>
                                    </p:animEffect>
                                  </p:childTnLst>
                                </p:cTn>
                              </p:par>
                              <p:par>
                                <p:cTn id="43" presetID="53" presetClass="entr" presetSubtype="16" fill="hold" nodeType="withEffect">
                                  <p:stCondLst>
                                    <p:cond delay="0"/>
                                  </p:stCondLst>
                                  <p:childTnLst>
                                    <p:set>
                                      <p:cBhvr>
                                        <p:cTn id="44" dur="1" fill="hold">
                                          <p:stCondLst>
                                            <p:cond delay="0"/>
                                          </p:stCondLst>
                                        </p:cTn>
                                        <p:tgtEl>
                                          <p:spTgt spid="9">
                                            <p:txEl>
                                              <p:pRg st="2" end="2"/>
                                            </p:txEl>
                                          </p:spTgt>
                                        </p:tgtEl>
                                        <p:attrNameLst>
                                          <p:attrName>style.visibility</p:attrName>
                                        </p:attrNameLst>
                                      </p:cBhvr>
                                      <p:to>
                                        <p:strVal val="visible"/>
                                      </p:to>
                                    </p:set>
                                    <p:anim calcmode="lin" valueType="num">
                                      <p:cBhvr>
                                        <p:cTn id="45"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46"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47" dur="500"/>
                                        <p:tgtEl>
                                          <p:spTgt spid="9">
                                            <p:txEl>
                                              <p:pRg st="2" end="2"/>
                                            </p:txEl>
                                          </p:spTgt>
                                        </p:tgtEl>
                                      </p:cBhvr>
                                    </p:animEffect>
                                  </p:childTnLst>
                                </p:cTn>
                              </p:par>
                              <p:par>
                                <p:cTn id="48" presetID="53" presetClass="entr" presetSubtype="16" fill="hold" nodeType="withEffect">
                                  <p:stCondLst>
                                    <p:cond delay="0"/>
                                  </p:stCondLst>
                                  <p:childTnLst>
                                    <p:set>
                                      <p:cBhvr>
                                        <p:cTn id="49" dur="1" fill="hold">
                                          <p:stCondLst>
                                            <p:cond delay="0"/>
                                          </p:stCondLst>
                                        </p:cTn>
                                        <p:tgtEl>
                                          <p:spTgt spid="9">
                                            <p:txEl>
                                              <p:pRg st="3" end="3"/>
                                            </p:txEl>
                                          </p:spTgt>
                                        </p:tgtEl>
                                        <p:attrNameLst>
                                          <p:attrName>style.visibility</p:attrName>
                                        </p:attrNameLst>
                                      </p:cBhvr>
                                      <p:to>
                                        <p:strVal val="visible"/>
                                      </p:to>
                                    </p:set>
                                    <p:anim calcmode="lin" valueType="num">
                                      <p:cBhvr>
                                        <p:cTn id="50"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51"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52" dur="500"/>
                                        <p:tgtEl>
                                          <p:spTgt spid="9">
                                            <p:txEl>
                                              <p:pRg st="3" end="3"/>
                                            </p:txEl>
                                          </p:spTgt>
                                        </p:tgtEl>
                                      </p:cBhvr>
                                    </p:animEffect>
                                  </p:childTnLst>
                                </p:cTn>
                              </p:par>
                              <p:par>
                                <p:cTn id="53" presetID="53" presetClass="entr" presetSubtype="16" fill="hold" nodeType="withEffect">
                                  <p:stCondLst>
                                    <p:cond delay="0"/>
                                  </p:stCondLst>
                                  <p:childTnLst>
                                    <p:set>
                                      <p:cBhvr>
                                        <p:cTn id="54" dur="1" fill="hold">
                                          <p:stCondLst>
                                            <p:cond delay="0"/>
                                          </p:stCondLst>
                                        </p:cTn>
                                        <p:tgtEl>
                                          <p:spTgt spid="9">
                                            <p:txEl>
                                              <p:pRg st="4" end="4"/>
                                            </p:txEl>
                                          </p:spTgt>
                                        </p:tgtEl>
                                        <p:attrNameLst>
                                          <p:attrName>style.visibility</p:attrName>
                                        </p:attrNameLst>
                                      </p:cBhvr>
                                      <p:to>
                                        <p:strVal val="visible"/>
                                      </p:to>
                                    </p:set>
                                    <p:anim calcmode="lin" valueType="num">
                                      <p:cBhvr>
                                        <p:cTn id="55"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56" dur="500" fill="hold"/>
                                        <p:tgtEl>
                                          <p:spTgt spid="9">
                                            <p:txEl>
                                              <p:pRg st="4" end="4"/>
                                            </p:txEl>
                                          </p:spTgt>
                                        </p:tgtEl>
                                        <p:attrNameLst>
                                          <p:attrName>ppt_h</p:attrName>
                                        </p:attrNameLst>
                                      </p:cBhvr>
                                      <p:tavLst>
                                        <p:tav tm="0">
                                          <p:val>
                                            <p:fltVal val="0"/>
                                          </p:val>
                                        </p:tav>
                                        <p:tav tm="100000">
                                          <p:val>
                                            <p:strVal val="#ppt_h"/>
                                          </p:val>
                                        </p:tav>
                                      </p:tavLst>
                                    </p:anim>
                                    <p:animEffect transition="in" filter="fade">
                                      <p:cBhvr>
                                        <p:cTn id="57" dur="500"/>
                                        <p:tgtEl>
                                          <p:spTgt spid="9">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additive="base">
                                        <p:cTn id="62" dur="500" fill="hold"/>
                                        <p:tgtEl>
                                          <p:spTgt spid="11"/>
                                        </p:tgtEl>
                                        <p:attrNameLst>
                                          <p:attrName>ppt_x</p:attrName>
                                        </p:attrNameLst>
                                      </p:cBhvr>
                                      <p:tavLst>
                                        <p:tav tm="0">
                                          <p:val>
                                            <p:strVal val="#ppt_x"/>
                                          </p:val>
                                        </p:tav>
                                        <p:tav tm="100000">
                                          <p:val>
                                            <p:strVal val="#ppt_x"/>
                                          </p:val>
                                        </p:tav>
                                      </p:tavLst>
                                    </p:anim>
                                    <p:anim calcmode="lin" valueType="num">
                                      <p:cBhvr additive="base">
                                        <p:cTn id="6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70857"/>
          </a:xfrm>
        </p:spPr>
        <p:txBody>
          <a:bodyPr>
            <a:normAutofit/>
          </a:bodyPr>
          <a:lstStyle/>
          <a:p>
            <a:r>
              <a:rPr lang="en-US" sz="4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Trò</a:t>
            </a: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chơi</a:t>
            </a: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ô </a:t>
            </a:r>
            <a:r>
              <a:rPr lang="en-US" sz="4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chữ</a:t>
            </a: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endPar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572118803"/>
              </p:ext>
            </p:extLst>
          </p:nvPr>
        </p:nvGraphicFramePr>
        <p:xfrm>
          <a:off x="2286000" y="1371600"/>
          <a:ext cx="2667000" cy="381000"/>
        </p:xfrm>
        <a:graphic>
          <a:graphicData uri="http://schemas.openxmlformats.org/drawingml/2006/table">
            <a:tbl>
              <a:tblPr firstRow="1" bandRow="1">
                <a:tableStyleId>{5C22544A-7EE6-4342-B048-85BDC9FD1C3A}</a:tableStyleId>
              </a:tblPr>
              <a:tblGrid>
                <a:gridCol w="444500">
                  <a:extLst>
                    <a:ext uri="{9D8B030D-6E8A-4147-A177-3AD203B41FA5}">
                      <a16:colId xmlns:a16="http://schemas.microsoft.com/office/drawing/2014/main" val="20000"/>
                    </a:ext>
                  </a:extLst>
                </a:gridCol>
                <a:gridCol w="444500">
                  <a:extLst>
                    <a:ext uri="{9D8B030D-6E8A-4147-A177-3AD203B41FA5}">
                      <a16:colId xmlns:a16="http://schemas.microsoft.com/office/drawing/2014/main" val="20001"/>
                    </a:ext>
                  </a:extLst>
                </a:gridCol>
                <a:gridCol w="4064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69900">
                  <a:extLst>
                    <a:ext uri="{9D8B030D-6E8A-4147-A177-3AD203B41FA5}">
                      <a16:colId xmlns:a16="http://schemas.microsoft.com/office/drawing/2014/main" val="20004"/>
                    </a:ext>
                  </a:extLst>
                </a:gridCol>
                <a:gridCol w="444500">
                  <a:extLst>
                    <a:ext uri="{9D8B030D-6E8A-4147-A177-3AD203B41FA5}">
                      <a16:colId xmlns:a16="http://schemas.microsoft.com/office/drawing/2014/main" val="20005"/>
                    </a:ext>
                  </a:extLst>
                </a:gridCol>
              </a:tblGrid>
              <a:tr h="381000">
                <a:tc>
                  <a:txBody>
                    <a:bodyPr/>
                    <a:lstStyle/>
                    <a:p>
                      <a:pPr algn="ctr"/>
                      <a:r>
                        <a:rPr lang="en-US" dirty="0" smtClean="0">
                          <a:solidFill>
                            <a:schemeClr val="tx1"/>
                          </a:solidFill>
                          <a:latin typeface="Times New Roman" pitchFamily="18" charset="0"/>
                          <a:cs typeface="Times New Roman" pitchFamily="18" charset="0"/>
                        </a:rPr>
                        <a:t>S</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tc>
                  <a:txBody>
                    <a:bodyPr/>
                    <a:lstStyle/>
                    <a:p>
                      <a:pPr algn="ctr"/>
                      <a:r>
                        <a:rPr lang="en-US" dirty="0" smtClean="0">
                          <a:solidFill>
                            <a:schemeClr val="tx1"/>
                          </a:solidFill>
                          <a:latin typeface="Times New Roman" pitchFamily="18" charset="0"/>
                          <a:cs typeface="Times New Roman" pitchFamily="18" charset="0"/>
                        </a:rPr>
                        <a:t>Ó</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tc>
                  <a:txBody>
                    <a:bodyPr/>
                    <a:lstStyle/>
                    <a:p>
                      <a:pPr algn="ctr"/>
                      <a:r>
                        <a:rPr lang="en-US" dirty="0" smtClean="0">
                          <a:solidFill>
                            <a:schemeClr val="tx1"/>
                          </a:solidFill>
                          <a:latin typeface="Times New Roman" pitchFamily="18" charset="0"/>
                          <a:cs typeface="Times New Roman" pitchFamily="18" charset="0"/>
                        </a:rPr>
                        <a:t>N</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tc>
                  <a:txBody>
                    <a:bodyPr/>
                    <a:lstStyle/>
                    <a:p>
                      <a:pPr algn="ctr"/>
                      <a:r>
                        <a:rPr lang="en-US" dirty="0" smtClean="0">
                          <a:solidFill>
                            <a:srgbClr val="FFFF00"/>
                          </a:solidFill>
                          <a:latin typeface="Times New Roman" pitchFamily="18" charset="0"/>
                          <a:cs typeface="Times New Roman" pitchFamily="18" charset="0"/>
                        </a:rPr>
                        <a:t>G</a:t>
                      </a:r>
                      <a:endParaRPr lang="en-US" dirty="0">
                        <a:solidFill>
                          <a:srgbClr val="FFFF00"/>
                        </a:solidFill>
                        <a:latin typeface="Times New Roman" pitchFamily="18" charset="0"/>
                        <a:cs typeface="Times New Roman" pitchFamily="18" charset="0"/>
                      </a:endParaRPr>
                    </a:p>
                  </a:txBody>
                  <a:tcPr>
                    <a:cell3D prstMaterial="dkEdge">
                      <a:bevel prst="riblet"/>
                      <a:lightRig rig="flood" dir="t"/>
                    </a:cell3D>
                    <a:solidFill>
                      <a:schemeClr val="accent2"/>
                    </a:solidFill>
                  </a:tcPr>
                </a:tc>
                <a:tc>
                  <a:txBody>
                    <a:bodyPr/>
                    <a:lstStyle/>
                    <a:p>
                      <a:pPr algn="ctr"/>
                      <a:r>
                        <a:rPr lang="en-US" dirty="0" smtClean="0">
                          <a:solidFill>
                            <a:schemeClr val="tx1"/>
                          </a:solidFill>
                          <a:latin typeface="Times New Roman" pitchFamily="18" charset="0"/>
                          <a:cs typeface="Times New Roman" pitchFamily="18" charset="0"/>
                        </a:rPr>
                        <a:t>C</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tc>
                  <a:txBody>
                    <a:bodyPr/>
                    <a:lstStyle/>
                    <a:p>
                      <a:pPr algn="ctr"/>
                      <a:r>
                        <a:rPr lang="en-US" dirty="0" smtClean="0">
                          <a:solidFill>
                            <a:schemeClr val="tx1"/>
                          </a:solidFill>
                          <a:latin typeface="Times New Roman" pitchFamily="18" charset="0"/>
                          <a:cs typeface="Times New Roman" pitchFamily="18" charset="0"/>
                        </a:rPr>
                        <a:t>Ơ</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620204853"/>
              </p:ext>
            </p:extLst>
          </p:nvPr>
        </p:nvGraphicFramePr>
        <p:xfrm>
          <a:off x="1371600" y="1752600"/>
          <a:ext cx="4419600" cy="381000"/>
        </p:xfrm>
        <a:graphic>
          <a:graphicData uri="http://schemas.openxmlformats.org/drawingml/2006/table">
            <a:tbl>
              <a:tblPr firstRow="1" bandRow="1">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2672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381000">
                <a:tc>
                  <a:txBody>
                    <a:bodyPr/>
                    <a:lstStyle/>
                    <a:p>
                      <a:pPr algn="ctr"/>
                      <a:r>
                        <a:rPr lang="en-US" dirty="0" smtClean="0">
                          <a:solidFill>
                            <a:schemeClr val="tx1"/>
                          </a:solidFill>
                          <a:latin typeface="Times New Roman" pitchFamily="18" charset="0"/>
                          <a:cs typeface="Times New Roman" pitchFamily="18" charset="0"/>
                        </a:rPr>
                        <a:t>S</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tc>
                  <a:txBody>
                    <a:bodyPr/>
                    <a:lstStyle/>
                    <a:p>
                      <a:pPr algn="ctr"/>
                      <a:r>
                        <a:rPr lang="en-US" dirty="0" smtClean="0">
                          <a:solidFill>
                            <a:schemeClr val="tx1"/>
                          </a:solidFill>
                          <a:latin typeface="Times New Roman" pitchFamily="18" charset="0"/>
                          <a:cs typeface="Times New Roman" pitchFamily="18" charset="0"/>
                        </a:rPr>
                        <a:t>Ó</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tc>
                  <a:txBody>
                    <a:bodyPr/>
                    <a:lstStyle/>
                    <a:p>
                      <a:pPr algn="ctr"/>
                      <a:r>
                        <a:rPr lang="en-US" dirty="0" smtClean="0">
                          <a:solidFill>
                            <a:schemeClr val="tx1"/>
                          </a:solidFill>
                          <a:latin typeface="Times New Roman" pitchFamily="18" charset="0"/>
                          <a:cs typeface="Times New Roman" pitchFamily="18" charset="0"/>
                        </a:rPr>
                        <a:t>N</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tc>
                  <a:txBody>
                    <a:bodyPr/>
                    <a:lstStyle/>
                    <a:p>
                      <a:pPr algn="ctr"/>
                      <a:r>
                        <a:rPr lang="en-US" dirty="0" smtClean="0">
                          <a:solidFill>
                            <a:schemeClr val="tx1"/>
                          </a:solidFill>
                          <a:latin typeface="Times New Roman" pitchFamily="18" charset="0"/>
                          <a:cs typeface="Times New Roman" pitchFamily="18" charset="0"/>
                        </a:rPr>
                        <a:t>G</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tc>
                  <a:txBody>
                    <a:bodyPr/>
                    <a:lstStyle/>
                    <a:p>
                      <a:pPr algn="ctr"/>
                      <a:r>
                        <a:rPr lang="en-US" dirty="0" smtClean="0">
                          <a:solidFill>
                            <a:schemeClr val="tx1"/>
                          </a:solidFill>
                          <a:latin typeface="Times New Roman" pitchFamily="18" charset="0"/>
                          <a:cs typeface="Times New Roman" pitchFamily="18" charset="0"/>
                        </a:rPr>
                        <a:t>Đ</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tc>
                  <a:txBody>
                    <a:bodyPr/>
                    <a:lstStyle/>
                    <a:p>
                      <a:pPr algn="ctr"/>
                      <a:r>
                        <a:rPr lang="en-US" dirty="0" smtClean="0">
                          <a:solidFill>
                            <a:srgbClr val="FFFF00"/>
                          </a:solidFill>
                          <a:latin typeface="Times New Roman" pitchFamily="18" charset="0"/>
                          <a:cs typeface="Times New Roman" pitchFamily="18" charset="0"/>
                        </a:rPr>
                        <a:t>I</a:t>
                      </a:r>
                      <a:endParaRPr lang="en-US" dirty="0">
                        <a:solidFill>
                          <a:srgbClr val="FFFF00"/>
                        </a:solidFill>
                        <a:latin typeface="Times New Roman" pitchFamily="18" charset="0"/>
                        <a:cs typeface="Times New Roman" pitchFamily="18" charset="0"/>
                      </a:endParaRPr>
                    </a:p>
                  </a:txBody>
                  <a:tcPr>
                    <a:cell3D prstMaterial="dkEdge">
                      <a:bevel prst="riblet"/>
                      <a:lightRig rig="flood" dir="t"/>
                    </a:cell3D>
                    <a:solidFill>
                      <a:schemeClr val="accent2"/>
                    </a:solidFill>
                  </a:tcPr>
                </a:tc>
                <a:tc>
                  <a:txBody>
                    <a:bodyPr/>
                    <a:lstStyle/>
                    <a:p>
                      <a:pPr algn="ctr"/>
                      <a:r>
                        <a:rPr lang="en-US" dirty="0" smtClean="0">
                          <a:solidFill>
                            <a:schemeClr val="tx1"/>
                          </a:solidFill>
                          <a:latin typeface="Times New Roman" pitchFamily="18" charset="0"/>
                          <a:cs typeface="Times New Roman" pitchFamily="18" charset="0"/>
                        </a:rPr>
                        <a:t>Ệ</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tc>
                  <a:txBody>
                    <a:bodyPr/>
                    <a:lstStyle/>
                    <a:p>
                      <a:pPr algn="ctr"/>
                      <a:r>
                        <a:rPr lang="en-US" dirty="0" smtClean="0">
                          <a:solidFill>
                            <a:schemeClr val="tx1"/>
                          </a:solidFill>
                          <a:latin typeface="Times New Roman" pitchFamily="18" charset="0"/>
                          <a:cs typeface="Times New Roman" pitchFamily="18" charset="0"/>
                        </a:rPr>
                        <a:t>N</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tc>
                  <a:txBody>
                    <a:bodyPr/>
                    <a:lstStyle/>
                    <a:p>
                      <a:pPr algn="ctr"/>
                      <a:r>
                        <a:rPr lang="en-US" dirty="0" smtClean="0">
                          <a:solidFill>
                            <a:schemeClr val="tx1"/>
                          </a:solidFill>
                          <a:latin typeface="Times New Roman" pitchFamily="18" charset="0"/>
                          <a:cs typeface="Times New Roman" pitchFamily="18" charset="0"/>
                        </a:rPr>
                        <a:t>T</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tc>
                  <a:txBody>
                    <a:bodyPr/>
                    <a:lstStyle/>
                    <a:p>
                      <a:pPr algn="ctr"/>
                      <a:r>
                        <a:rPr lang="en-US" dirty="0" smtClean="0">
                          <a:solidFill>
                            <a:schemeClr val="tx1"/>
                          </a:solidFill>
                          <a:latin typeface="Times New Roman" pitchFamily="18" charset="0"/>
                          <a:cs typeface="Times New Roman" pitchFamily="18" charset="0"/>
                        </a:rPr>
                        <a:t>Ừ</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045994090"/>
              </p:ext>
            </p:extLst>
          </p:nvPr>
        </p:nvGraphicFramePr>
        <p:xfrm>
          <a:off x="1371600" y="2148114"/>
          <a:ext cx="4876803" cy="381000"/>
        </p:xfrm>
        <a:graphic>
          <a:graphicData uri="http://schemas.openxmlformats.org/drawingml/2006/table">
            <a:tbl>
              <a:tblPr firstRow="1" bandRow="1">
                <a:tableStyleId>{5C22544A-7EE6-4342-B048-85BDC9FD1C3A}</a:tableStyleId>
              </a:tblPr>
              <a:tblGrid>
                <a:gridCol w="443346">
                  <a:extLst>
                    <a:ext uri="{9D8B030D-6E8A-4147-A177-3AD203B41FA5}">
                      <a16:colId xmlns:a16="http://schemas.microsoft.com/office/drawing/2014/main" val="20000"/>
                    </a:ext>
                  </a:extLst>
                </a:gridCol>
                <a:gridCol w="462210">
                  <a:extLst>
                    <a:ext uri="{9D8B030D-6E8A-4147-A177-3AD203B41FA5}">
                      <a16:colId xmlns:a16="http://schemas.microsoft.com/office/drawing/2014/main" val="20001"/>
                    </a:ext>
                  </a:extLst>
                </a:gridCol>
                <a:gridCol w="452778">
                  <a:extLst>
                    <a:ext uri="{9D8B030D-6E8A-4147-A177-3AD203B41FA5}">
                      <a16:colId xmlns:a16="http://schemas.microsoft.com/office/drawing/2014/main" val="20002"/>
                    </a:ext>
                  </a:extLst>
                </a:gridCol>
                <a:gridCol w="415047">
                  <a:extLst>
                    <a:ext uri="{9D8B030D-6E8A-4147-A177-3AD203B41FA5}">
                      <a16:colId xmlns:a16="http://schemas.microsoft.com/office/drawing/2014/main" val="20003"/>
                    </a:ext>
                  </a:extLst>
                </a:gridCol>
                <a:gridCol w="401782">
                  <a:extLst>
                    <a:ext uri="{9D8B030D-6E8A-4147-A177-3AD203B41FA5}">
                      <a16:colId xmlns:a16="http://schemas.microsoft.com/office/drawing/2014/main" val="20004"/>
                    </a:ext>
                  </a:extLst>
                </a:gridCol>
                <a:gridCol w="484910">
                  <a:extLst>
                    <a:ext uri="{9D8B030D-6E8A-4147-A177-3AD203B41FA5}">
                      <a16:colId xmlns:a16="http://schemas.microsoft.com/office/drawing/2014/main" val="20005"/>
                    </a:ext>
                  </a:extLst>
                </a:gridCol>
                <a:gridCol w="443346">
                  <a:extLst>
                    <a:ext uri="{9D8B030D-6E8A-4147-A177-3AD203B41FA5}">
                      <a16:colId xmlns:a16="http://schemas.microsoft.com/office/drawing/2014/main" val="20006"/>
                    </a:ext>
                  </a:extLst>
                </a:gridCol>
                <a:gridCol w="443346">
                  <a:extLst>
                    <a:ext uri="{9D8B030D-6E8A-4147-A177-3AD203B41FA5}">
                      <a16:colId xmlns:a16="http://schemas.microsoft.com/office/drawing/2014/main" val="20007"/>
                    </a:ext>
                  </a:extLst>
                </a:gridCol>
                <a:gridCol w="443346">
                  <a:extLst>
                    <a:ext uri="{9D8B030D-6E8A-4147-A177-3AD203B41FA5}">
                      <a16:colId xmlns:a16="http://schemas.microsoft.com/office/drawing/2014/main" val="20008"/>
                    </a:ext>
                  </a:extLst>
                </a:gridCol>
                <a:gridCol w="443346">
                  <a:extLst>
                    <a:ext uri="{9D8B030D-6E8A-4147-A177-3AD203B41FA5}">
                      <a16:colId xmlns:a16="http://schemas.microsoft.com/office/drawing/2014/main" val="20009"/>
                    </a:ext>
                  </a:extLst>
                </a:gridCol>
                <a:gridCol w="443346">
                  <a:extLst>
                    <a:ext uri="{9D8B030D-6E8A-4147-A177-3AD203B41FA5}">
                      <a16:colId xmlns:a16="http://schemas.microsoft.com/office/drawing/2014/main" val="20010"/>
                    </a:ext>
                  </a:extLst>
                </a:gridCol>
              </a:tblGrid>
              <a:tr h="381000">
                <a:tc>
                  <a:txBody>
                    <a:bodyPr/>
                    <a:lstStyle/>
                    <a:p>
                      <a:pPr algn="ctr"/>
                      <a:r>
                        <a:rPr lang="en-US" dirty="0" smtClean="0">
                          <a:solidFill>
                            <a:schemeClr val="tx1"/>
                          </a:solidFill>
                          <a:latin typeface="Times New Roman" pitchFamily="18" charset="0"/>
                          <a:cs typeface="Times New Roman" pitchFamily="18" charset="0"/>
                        </a:rPr>
                        <a:t>M</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tc>
                  <a:txBody>
                    <a:bodyPr/>
                    <a:lstStyle/>
                    <a:p>
                      <a:pPr algn="ctr"/>
                      <a:r>
                        <a:rPr lang="en-US" dirty="0" smtClean="0">
                          <a:solidFill>
                            <a:schemeClr val="tx1"/>
                          </a:solidFill>
                          <a:latin typeface="Times New Roman" pitchFamily="18" charset="0"/>
                          <a:cs typeface="Times New Roman" pitchFamily="18" charset="0"/>
                        </a:rPr>
                        <a:t>Ạ</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tc>
                  <a:txBody>
                    <a:bodyPr/>
                    <a:lstStyle/>
                    <a:p>
                      <a:pPr algn="ctr"/>
                      <a:r>
                        <a:rPr lang="en-US" dirty="0" smtClean="0">
                          <a:solidFill>
                            <a:schemeClr val="tx1"/>
                          </a:solidFill>
                          <a:latin typeface="Times New Roman" pitchFamily="18" charset="0"/>
                          <a:cs typeface="Times New Roman" pitchFamily="18" charset="0"/>
                        </a:rPr>
                        <a:t>C</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tc>
                  <a:txBody>
                    <a:bodyPr/>
                    <a:lstStyle/>
                    <a:p>
                      <a:pPr algn="ctr"/>
                      <a:r>
                        <a:rPr lang="en-US" dirty="0" smtClean="0">
                          <a:solidFill>
                            <a:schemeClr val="tx1"/>
                          </a:solidFill>
                          <a:latin typeface="Times New Roman" pitchFamily="18" charset="0"/>
                          <a:cs typeface="Times New Roman" pitchFamily="18" charset="0"/>
                        </a:rPr>
                        <a:t>H</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tc>
                  <a:txBody>
                    <a:bodyPr/>
                    <a:lstStyle/>
                    <a:p>
                      <a:pPr algn="ctr"/>
                      <a:r>
                        <a:rPr lang="en-US" dirty="0" smtClean="0">
                          <a:solidFill>
                            <a:schemeClr val="tx1"/>
                          </a:solidFill>
                          <a:latin typeface="Times New Roman" pitchFamily="18" charset="0"/>
                          <a:cs typeface="Times New Roman" pitchFamily="18" charset="0"/>
                        </a:rPr>
                        <a:t>D</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tc>
                  <a:txBody>
                    <a:bodyPr/>
                    <a:lstStyle/>
                    <a:p>
                      <a:pPr algn="ctr"/>
                      <a:r>
                        <a:rPr lang="en-US" dirty="0" smtClean="0">
                          <a:solidFill>
                            <a:srgbClr val="FFFF00"/>
                          </a:solidFill>
                          <a:latin typeface="Times New Roman" pitchFamily="18" charset="0"/>
                          <a:cs typeface="Times New Roman" pitchFamily="18" charset="0"/>
                        </a:rPr>
                        <a:t>A</a:t>
                      </a:r>
                      <a:endParaRPr lang="en-US" dirty="0">
                        <a:solidFill>
                          <a:srgbClr val="FFFF00"/>
                        </a:solidFill>
                        <a:latin typeface="Times New Roman" pitchFamily="18" charset="0"/>
                        <a:cs typeface="Times New Roman" pitchFamily="18" charset="0"/>
                      </a:endParaRPr>
                    </a:p>
                  </a:txBody>
                  <a:tcPr>
                    <a:cell3D prstMaterial="dkEdge">
                      <a:bevel prst="riblet"/>
                      <a:lightRig rig="flood" dir="t"/>
                    </a:cell3D>
                    <a:solidFill>
                      <a:schemeClr val="accent2"/>
                    </a:solidFill>
                  </a:tcPr>
                </a:tc>
                <a:tc>
                  <a:txBody>
                    <a:bodyPr/>
                    <a:lstStyle/>
                    <a:p>
                      <a:pPr algn="ctr"/>
                      <a:r>
                        <a:rPr lang="en-US" dirty="0" smtClean="0">
                          <a:solidFill>
                            <a:schemeClr val="tx1"/>
                          </a:solidFill>
                          <a:latin typeface="Times New Roman" pitchFamily="18" charset="0"/>
                          <a:cs typeface="Times New Roman" pitchFamily="18" charset="0"/>
                        </a:rPr>
                        <a:t>O</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tc>
                  <a:txBody>
                    <a:bodyPr/>
                    <a:lstStyle/>
                    <a:p>
                      <a:pPr algn="ctr"/>
                      <a:r>
                        <a:rPr lang="en-US" dirty="0" smtClean="0">
                          <a:solidFill>
                            <a:schemeClr val="tx1"/>
                          </a:solidFill>
                          <a:latin typeface="Times New Roman" pitchFamily="18" charset="0"/>
                          <a:cs typeface="Times New Roman" pitchFamily="18" charset="0"/>
                        </a:rPr>
                        <a:t>Đ</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tc>
                  <a:txBody>
                    <a:bodyPr/>
                    <a:lstStyle/>
                    <a:p>
                      <a:pPr algn="ctr"/>
                      <a:r>
                        <a:rPr lang="en-US" dirty="0" smtClean="0">
                          <a:solidFill>
                            <a:schemeClr val="tx1"/>
                          </a:solidFill>
                          <a:latin typeface="Times New Roman" pitchFamily="18" charset="0"/>
                          <a:cs typeface="Times New Roman" pitchFamily="18" charset="0"/>
                        </a:rPr>
                        <a:t>Ộ</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tc>
                  <a:txBody>
                    <a:bodyPr/>
                    <a:lstStyle/>
                    <a:p>
                      <a:pPr algn="ctr"/>
                      <a:r>
                        <a:rPr lang="en-US" dirty="0" smtClean="0">
                          <a:solidFill>
                            <a:schemeClr val="tx1"/>
                          </a:solidFill>
                          <a:latin typeface="Times New Roman" pitchFamily="18" charset="0"/>
                          <a:cs typeface="Times New Roman" pitchFamily="18" charset="0"/>
                        </a:rPr>
                        <a:t>N</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tc>
                  <a:txBody>
                    <a:bodyPr/>
                    <a:lstStyle/>
                    <a:p>
                      <a:pPr algn="ctr"/>
                      <a:r>
                        <a:rPr lang="en-US" dirty="0" smtClean="0">
                          <a:solidFill>
                            <a:schemeClr val="tx1"/>
                          </a:solidFill>
                          <a:latin typeface="Times New Roman" pitchFamily="18" charset="0"/>
                          <a:cs typeface="Times New Roman" pitchFamily="18" charset="0"/>
                        </a:rPr>
                        <a:t>G</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55593209"/>
              </p:ext>
            </p:extLst>
          </p:nvPr>
        </p:nvGraphicFramePr>
        <p:xfrm>
          <a:off x="3124200" y="2514600"/>
          <a:ext cx="4114800" cy="3810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tblGrid>
              <a:tr h="381000">
                <a:tc>
                  <a:txBody>
                    <a:bodyPr/>
                    <a:lstStyle/>
                    <a:p>
                      <a:pPr algn="ctr"/>
                      <a:r>
                        <a:rPr lang="en-US" dirty="0" smtClean="0">
                          <a:solidFill>
                            <a:schemeClr val="tx1"/>
                          </a:solidFill>
                          <a:latin typeface="Times New Roman" pitchFamily="18" charset="0"/>
                          <a:cs typeface="Times New Roman" pitchFamily="18" charset="0"/>
                        </a:rPr>
                        <a:t>C</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tc>
                  <a:txBody>
                    <a:bodyPr/>
                    <a:lstStyle/>
                    <a:p>
                      <a:pPr algn="ctr"/>
                      <a:r>
                        <a:rPr lang="en-US" dirty="0" smtClean="0">
                          <a:solidFill>
                            <a:srgbClr val="FFFF00"/>
                          </a:solidFill>
                          <a:latin typeface="Times New Roman" pitchFamily="18" charset="0"/>
                          <a:cs typeface="Times New Roman" pitchFamily="18" charset="0"/>
                        </a:rPr>
                        <a:t>O</a:t>
                      </a:r>
                      <a:endParaRPr lang="en-US" dirty="0">
                        <a:solidFill>
                          <a:srgbClr val="FFFF00"/>
                        </a:solidFill>
                        <a:latin typeface="Times New Roman" pitchFamily="18" charset="0"/>
                        <a:cs typeface="Times New Roman" pitchFamily="18" charset="0"/>
                      </a:endParaRPr>
                    </a:p>
                  </a:txBody>
                  <a:tcPr>
                    <a:cell3D prstMaterial="dkEdge">
                      <a:bevel prst="riblet"/>
                      <a:lightRig rig="flood" dir="t"/>
                    </a:cell3D>
                    <a:solidFill>
                      <a:schemeClr val="accent2"/>
                    </a:solidFill>
                  </a:tcPr>
                </a:tc>
                <a:tc>
                  <a:txBody>
                    <a:bodyPr/>
                    <a:lstStyle/>
                    <a:p>
                      <a:pPr algn="ctr"/>
                      <a:r>
                        <a:rPr lang="en-US" dirty="0" smtClean="0">
                          <a:solidFill>
                            <a:schemeClr val="tx1"/>
                          </a:solidFill>
                          <a:latin typeface="Times New Roman" pitchFamily="18" charset="0"/>
                          <a:cs typeface="Times New Roman" pitchFamily="18" charset="0"/>
                        </a:rPr>
                        <a:t>N</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tc>
                  <a:txBody>
                    <a:bodyPr/>
                    <a:lstStyle/>
                    <a:p>
                      <a:pPr algn="ctr"/>
                      <a:r>
                        <a:rPr lang="en-US" dirty="0" smtClean="0">
                          <a:solidFill>
                            <a:schemeClr val="tx1"/>
                          </a:solidFill>
                          <a:latin typeface="Times New Roman" pitchFamily="18" charset="0"/>
                          <a:cs typeface="Times New Roman" pitchFamily="18" charset="0"/>
                        </a:rPr>
                        <a:t>L</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tc>
                  <a:txBody>
                    <a:bodyPr/>
                    <a:lstStyle/>
                    <a:p>
                      <a:pPr algn="ctr"/>
                      <a:r>
                        <a:rPr lang="en-US" dirty="0" smtClean="0">
                          <a:solidFill>
                            <a:schemeClr val="tx1"/>
                          </a:solidFill>
                          <a:latin typeface="Times New Roman" pitchFamily="18" charset="0"/>
                          <a:cs typeface="Times New Roman" pitchFamily="18" charset="0"/>
                        </a:rPr>
                        <a:t>Ắ</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tc>
                  <a:txBody>
                    <a:bodyPr/>
                    <a:lstStyle/>
                    <a:p>
                      <a:pPr algn="ctr"/>
                      <a:r>
                        <a:rPr lang="en-US" dirty="0" smtClean="0">
                          <a:solidFill>
                            <a:schemeClr val="tx1"/>
                          </a:solidFill>
                          <a:latin typeface="Times New Roman" pitchFamily="18" charset="0"/>
                          <a:cs typeface="Times New Roman" pitchFamily="18" charset="0"/>
                        </a:rPr>
                        <a:t>C</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tc>
                  <a:txBody>
                    <a:bodyPr/>
                    <a:lstStyle/>
                    <a:p>
                      <a:pPr algn="ctr"/>
                      <a:r>
                        <a:rPr lang="en-US" dirty="0" smtClean="0">
                          <a:solidFill>
                            <a:schemeClr val="tx1"/>
                          </a:solidFill>
                          <a:latin typeface="Times New Roman" pitchFamily="18" charset="0"/>
                          <a:cs typeface="Times New Roman" pitchFamily="18" charset="0"/>
                        </a:rPr>
                        <a:t>Đ</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tc>
                  <a:txBody>
                    <a:bodyPr/>
                    <a:lstStyle/>
                    <a:p>
                      <a:pPr algn="ctr"/>
                      <a:r>
                        <a:rPr lang="en-US" dirty="0" smtClean="0">
                          <a:solidFill>
                            <a:schemeClr val="tx1"/>
                          </a:solidFill>
                          <a:latin typeface="Times New Roman" pitchFamily="18" charset="0"/>
                          <a:cs typeface="Times New Roman" pitchFamily="18" charset="0"/>
                        </a:rPr>
                        <a:t>Ơ</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tc>
                  <a:txBody>
                    <a:bodyPr/>
                    <a:lstStyle/>
                    <a:p>
                      <a:pPr algn="ctr"/>
                      <a:r>
                        <a:rPr lang="en-US" dirty="0" smtClean="0">
                          <a:solidFill>
                            <a:schemeClr val="tx1"/>
                          </a:solidFill>
                          <a:latin typeface="Times New Roman" pitchFamily="18" charset="0"/>
                          <a:cs typeface="Times New Roman" pitchFamily="18" charset="0"/>
                        </a:rPr>
                        <a:t>N</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814756247"/>
              </p:ext>
            </p:extLst>
          </p:nvPr>
        </p:nvGraphicFramePr>
        <p:xfrm>
          <a:off x="3581400" y="3276600"/>
          <a:ext cx="1752600" cy="3810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19100">
                  <a:extLst>
                    <a:ext uri="{9D8B030D-6E8A-4147-A177-3AD203B41FA5}">
                      <a16:colId xmlns:a16="http://schemas.microsoft.com/office/drawing/2014/main" val="20001"/>
                    </a:ext>
                  </a:extLst>
                </a:gridCol>
                <a:gridCol w="438150">
                  <a:extLst>
                    <a:ext uri="{9D8B030D-6E8A-4147-A177-3AD203B41FA5}">
                      <a16:colId xmlns:a16="http://schemas.microsoft.com/office/drawing/2014/main" val="20002"/>
                    </a:ext>
                  </a:extLst>
                </a:gridCol>
                <a:gridCol w="438150">
                  <a:extLst>
                    <a:ext uri="{9D8B030D-6E8A-4147-A177-3AD203B41FA5}">
                      <a16:colId xmlns:a16="http://schemas.microsoft.com/office/drawing/2014/main" val="20003"/>
                    </a:ext>
                  </a:extLst>
                </a:gridCol>
              </a:tblGrid>
              <a:tr h="381000">
                <a:tc>
                  <a:txBody>
                    <a:bodyPr/>
                    <a:lstStyle/>
                    <a:p>
                      <a:pPr algn="ctr"/>
                      <a:r>
                        <a:rPr lang="en-US" dirty="0" smtClean="0">
                          <a:solidFill>
                            <a:srgbClr val="FFFF00"/>
                          </a:solidFill>
                          <a:latin typeface="Times New Roman" pitchFamily="18" charset="0"/>
                          <a:cs typeface="Times New Roman" pitchFamily="18" charset="0"/>
                        </a:rPr>
                        <a:t>H</a:t>
                      </a:r>
                      <a:endParaRPr lang="en-US" dirty="0">
                        <a:solidFill>
                          <a:srgbClr val="FFFF00"/>
                        </a:solidFill>
                        <a:latin typeface="Times New Roman" pitchFamily="18" charset="0"/>
                        <a:cs typeface="Times New Roman" pitchFamily="18" charset="0"/>
                      </a:endParaRPr>
                    </a:p>
                  </a:txBody>
                  <a:tcPr>
                    <a:cell3D prstMaterial="dkEdge">
                      <a:bevel prst="riblet"/>
                      <a:lightRig rig="flood" dir="t"/>
                    </a:cell3D>
                    <a:solidFill>
                      <a:schemeClr val="accent2"/>
                    </a:solidFill>
                  </a:tcPr>
                </a:tc>
                <a:tc>
                  <a:txBody>
                    <a:bodyPr/>
                    <a:lstStyle/>
                    <a:p>
                      <a:pPr algn="ctr"/>
                      <a:r>
                        <a:rPr lang="en-US" dirty="0" smtClean="0">
                          <a:solidFill>
                            <a:schemeClr val="tx1"/>
                          </a:solidFill>
                          <a:latin typeface="Times New Roman" pitchFamily="18" charset="0"/>
                          <a:cs typeface="Times New Roman" pitchFamily="18" charset="0"/>
                        </a:rPr>
                        <a:t>Ạ</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tc>
                  <a:txBody>
                    <a:bodyPr/>
                    <a:lstStyle/>
                    <a:p>
                      <a:pPr algn="ctr"/>
                      <a:r>
                        <a:rPr lang="en-US" dirty="0" smtClean="0">
                          <a:solidFill>
                            <a:schemeClr val="tx1"/>
                          </a:solidFill>
                          <a:latin typeface="Times New Roman" pitchFamily="18" charset="0"/>
                          <a:cs typeface="Times New Roman" pitchFamily="18" charset="0"/>
                        </a:rPr>
                        <a:t>Â</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tc>
                  <a:txBody>
                    <a:bodyPr/>
                    <a:lstStyle/>
                    <a:p>
                      <a:pPr algn="ctr"/>
                      <a:r>
                        <a:rPr lang="en-US" dirty="0" smtClean="0">
                          <a:solidFill>
                            <a:schemeClr val="tx1"/>
                          </a:solidFill>
                          <a:latin typeface="Times New Roman" pitchFamily="18" charset="0"/>
                          <a:cs typeface="Times New Roman" pitchFamily="18" charset="0"/>
                        </a:rPr>
                        <a:t>M</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926223257"/>
              </p:ext>
            </p:extLst>
          </p:nvPr>
        </p:nvGraphicFramePr>
        <p:xfrm>
          <a:off x="1905000" y="2905760"/>
          <a:ext cx="5158152" cy="370840"/>
        </p:xfrm>
        <a:graphic>
          <a:graphicData uri="http://schemas.openxmlformats.org/drawingml/2006/table">
            <a:tbl>
              <a:tblPr firstRow="1" bandRow="1">
                <a:tableStyleId>{5C22544A-7EE6-4342-B048-85BDC9FD1C3A}</a:tableStyleId>
              </a:tblPr>
              <a:tblGrid>
                <a:gridCol w="429846">
                  <a:extLst>
                    <a:ext uri="{9D8B030D-6E8A-4147-A177-3AD203B41FA5}">
                      <a16:colId xmlns:a16="http://schemas.microsoft.com/office/drawing/2014/main" val="20000"/>
                    </a:ext>
                  </a:extLst>
                </a:gridCol>
                <a:gridCol w="429846">
                  <a:extLst>
                    <a:ext uri="{9D8B030D-6E8A-4147-A177-3AD203B41FA5}">
                      <a16:colId xmlns:a16="http://schemas.microsoft.com/office/drawing/2014/main" val="20001"/>
                    </a:ext>
                  </a:extLst>
                </a:gridCol>
                <a:gridCol w="429846">
                  <a:extLst>
                    <a:ext uri="{9D8B030D-6E8A-4147-A177-3AD203B41FA5}">
                      <a16:colId xmlns:a16="http://schemas.microsoft.com/office/drawing/2014/main" val="20002"/>
                    </a:ext>
                  </a:extLst>
                </a:gridCol>
                <a:gridCol w="386862">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45476">
                  <a:extLst>
                    <a:ext uri="{9D8B030D-6E8A-4147-A177-3AD203B41FA5}">
                      <a16:colId xmlns:a16="http://schemas.microsoft.com/office/drawing/2014/main" val="20005"/>
                    </a:ext>
                  </a:extLst>
                </a:gridCol>
                <a:gridCol w="429846">
                  <a:extLst>
                    <a:ext uri="{9D8B030D-6E8A-4147-A177-3AD203B41FA5}">
                      <a16:colId xmlns:a16="http://schemas.microsoft.com/office/drawing/2014/main" val="20006"/>
                    </a:ext>
                  </a:extLst>
                </a:gridCol>
                <a:gridCol w="429846">
                  <a:extLst>
                    <a:ext uri="{9D8B030D-6E8A-4147-A177-3AD203B41FA5}">
                      <a16:colId xmlns:a16="http://schemas.microsoft.com/office/drawing/2014/main" val="20007"/>
                    </a:ext>
                  </a:extLst>
                </a:gridCol>
                <a:gridCol w="429846">
                  <a:extLst>
                    <a:ext uri="{9D8B030D-6E8A-4147-A177-3AD203B41FA5}">
                      <a16:colId xmlns:a16="http://schemas.microsoft.com/office/drawing/2014/main" val="20008"/>
                    </a:ext>
                  </a:extLst>
                </a:gridCol>
                <a:gridCol w="429846">
                  <a:extLst>
                    <a:ext uri="{9D8B030D-6E8A-4147-A177-3AD203B41FA5}">
                      <a16:colId xmlns:a16="http://schemas.microsoft.com/office/drawing/2014/main" val="20009"/>
                    </a:ext>
                  </a:extLst>
                </a:gridCol>
                <a:gridCol w="429846">
                  <a:extLst>
                    <a:ext uri="{9D8B030D-6E8A-4147-A177-3AD203B41FA5}">
                      <a16:colId xmlns:a16="http://schemas.microsoft.com/office/drawing/2014/main" val="20010"/>
                    </a:ext>
                  </a:extLst>
                </a:gridCol>
                <a:gridCol w="429846">
                  <a:extLst>
                    <a:ext uri="{9D8B030D-6E8A-4147-A177-3AD203B41FA5}">
                      <a16:colId xmlns:a16="http://schemas.microsoft.com/office/drawing/2014/main" val="20011"/>
                    </a:ext>
                  </a:extLst>
                </a:gridCol>
              </a:tblGrid>
              <a:tr h="370840">
                <a:tc>
                  <a:txBody>
                    <a:bodyPr/>
                    <a:lstStyle/>
                    <a:p>
                      <a:pPr algn="ctr"/>
                      <a:r>
                        <a:rPr lang="en-US" dirty="0" smtClean="0">
                          <a:solidFill>
                            <a:schemeClr val="tx1"/>
                          </a:solidFill>
                          <a:latin typeface="Times New Roman" pitchFamily="18" charset="0"/>
                          <a:cs typeface="Times New Roman" pitchFamily="18" charset="0"/>
                        </a:rPr>
                        <a:t>Đ</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tc>
                  <a:txBody>
                    <a:bodyPr/>
                    <a:lstStyle/>
                    <a:p>
                      <a:pPr algn="ctr"/>
                      <a:r>
                        <a:rPr lang="en-US" dirty="0" smtClean="0">
                          <a:solidFill>
                            <a:schemeClr val="tx1"/>
                          </a:solidFill>
                          <a:latin typeface="Times New Roman" pitchFamily="18" charset="0"/>
                          <a:cs typeface="Times New Roman" pitchFamily="18" charset="0"/>
                        </a:rPr>
                        <a:t>I</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tc>
                  <a:txBody>
                    <a:bodyPr/>
                    <a:lstStyle/>
                    <a:p>
                      <a:pPr algn="ctr"/>
                      <a:r>
                        <a:rPr lang="en-US" dirty="0" smtClean="0">
                          <a:solidFill>
                            <a:schemeClr val="tx1"/>
                          </a:solidFill>
                          <a:latin typeface="Times New Roman" pitchFamily="18" charset="0"/>
                          <a:cs typeface="Times New Roman" pitchFamily="18" charset="0"/>
                        </a:rPr>
                        <a:t>Ệ</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tc>
                  <a:txBody>
                    <a:bodyPr/>
                    <a:lstStyle/>
                    <a:p>
                      <a:pPr algn="ctr"/>
                      <a:r>
                        <a:rPr lang="en-US" dirty="0" smtClean="0">
                          <a:solidFill>
                            <a:schemeClr val="tx1"/>
                          </a:solidFill>
                          <a:latin typeface="Times New Roman" pitchFamily="18" charset="0"/>
                          <a:cs typeface="Times New Roman" pitchFamily="18" charset="0"/>
                        </a:rPr>
                        <a:t>N</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tc>
                  <a:txBody>
                    <a:bodyPr/>
                    <a:lstStyle/>
                    <a:p>
                      <a:pPr algn="ctr"/>
                      <a:r>
                        <a:rPr lang="en-US" dirty="0" smtClean="0">
                          <a:solidFill>
                            <a:srgbClr val="FFFF00"/>
                          </a:solidFill>
                          <a:latin typeface="Times New Roman" pitchFamily="18" charset="0"/>
                          <a:cs typeface="Times New Roman" pitchFamily="18" charset="0"/>
                        </a:rPr>
                        <a:t>T</a:t>
                      </a:r>
                      <a:endParaRPr lang="en-US" dirty="0">
                        <a:solidFill>
                          <a:srgbClr val="FFFF00"/>
                        </a:solidFill>
                        <a:latin typeface="Times New Roman" pitchFamily="18" charset="0"/>
                        <a:cs typeface="Times New Roman" pitchFamily="18" charset="0"/>
                      </a:endParaRPr>
                    </a:p>
                  </a:txBody>
                  <a:tcPr>
                    <a:cell3D prstMaterial="dkEdge">
                      <a:bevel prst="riblet"/>
                      <a:lightRig rig="flood" dir="t"/>
                    </a:cell3D>
                    <a:solidFill>
                      <a:schemeClr val="accent2"/>
                    </a:solidFill>
                  </a:tcPr>
                </a:tc>
                <a:tc>
                  <a:txBody>
                    <a:bodyPr/>
                    <a:lstStyle/>
                    <a:p>
                      <a:pPr algn="ctr"/>
                      <a:r>
                        <a:rPr lang="en-US" dirty="0" smtClean="0">
                          <a:solidFill>
                            <a:schemeClr val="tx1"/>
                          </a:solidFill>
                          <a:latin typeface="Times New Roman" pitchFamily="18" charset="0"/>
                          <a:cs typeface="Times New Roman" pitchFamily="18" charset="0"/>
                        </a:rPr>
                        <a:t>Ừ</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tc>
                  <a:txBody>
                    <a:bodyPr/>
                    <a:lstStyle/>
                    <a:p>
                      <a:pPr algn="ctr"/>
                      <a:r>
                        <a:rPr lang="en-US" dirty="0" smtClean="0">
                          <a:solidFill>
                            <a:schemeClr val="tx1"/>
                          </a:solidFill>
                          <a:latin typeface="Times New Roman" pitchFamily="18" charset="0"/>
                          <a:cs typeface="Times New Roman" pitchFamily="18" charset="0"/>
                        </a:rPr>
                        <a:t>T</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tc>
                  <a:txBody>
                    <a:bodyPr/>
                    <a:lstStyle/>
                    <a:p>
                      <a:pPr algn="ctr"/>
                      <a:r>
                        <a:rPr lang="en-US" dirty="0" smtClean="0">
                          <a:solidFill>
                            <a:schemeClr val="tx1"/>
                          </a:solidFill>
                          <a:latin typeface="Times New Roman" pitchFamily="18" charset="0"/>
                          <a:cs typeface="Times New Roman" pitchFamily="18" charset="0"/>
                        </a:rPr>
                        <a:t>R</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tc>
                  <a:txBody>
                    <a:bodyPr/>
                    <a:lstStyle/>
                    <a:p>
                      <a:pPr algn="ctr"/>
                      <a:r>
                        <a:rPr lang="en-US" dirty="0" smtClean="0">
                          <a:solidFill>
                            <a:schemeClr val="tx1"/>
                          </a:solidFill>
                          <a:latin typeface="Times New Roman" pitchFamily="18" charset="0"/>
                          <a:cs typeface="Times New Roman" pitchFamily="18" charset="0"/>
                        </a:rPr>
                        <a:t>Ư</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tc>
                  <a:txBody>
                    <a:bodyPr/>
                    <a:lstStyle/>
                    <a:p>
                      <a:pPr algn="ctr"/>
                      <a:r>
                        <a:rPr lang="en-US" dirty="0" smtClean="0">
                          <a:solidFill>
                            <a:schemeClr val="tx1"/>
                          </a:solidFill>
                          <a:latin typeface="Times New Roman" pitchFamily="18" charset="0"/>
                          <a:cs typeface="Times New Roman" pitchFamily="18" charset="0"/>
                        </a:rPr>
                        <a:t>Ờ</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tc>
                  <a:txBody>
                    <a:bodyPr/>
                    <a:lstStyle/>
                    <a:p>
                      <a:pPr algn="ctr"/>
                      <a:r>
                        <a:rPr lang="en-US" dirty="0" smtClean="0">
                          <a:solidFill>
                            <a:schemeClr val="tx1"/>
                          </a:solidFill>
                          <a:latin typeface="Times New Roman" pitchFamily="18" charset="0"/>
                          <a:cs typeface="Times New Roman" pitchFamily="18" charset="0"/>
                        </a:rPr>
                        <a:t>N</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tc>
                  <a:txBody>
                    <a:bodyPr/>
                    <a:lstStyle/>
                    <a:p>
                      <a:pPr algn="ctr"/>
                      <a:r>
                        <a:rPr lang="en-US" dirty="0" smtClean="0">
                          <a:solidFill>
                            <a:schemeClr val="tx1"/>
                          </a:solidFill>
                          <a:latin typeface="Times New Roman" pitchFamily="18" charset="0"/>
                          <a:cs typeface="Times New Roman" pitchFamily="18" charset="0"/>
                        </a:rPr>
                        <a:t>G</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280912311"/>
              </p:ext>
            </p:extLst>
          </p:nvPr>
        </p:nvGraphicFramePr>
        <p:xfrm>
          <a:off x="1371599" y="3667760"/>
          <a:ext cx="5791201" cy="370840"/>
        </p:xfrm>
        <a:graphic>
          <a:graphicData uri="http://schemas.openxmlformats.org/drawingml/2006/table">
            <a:tbl>
              <a:tblPr firstRow="1" bandRow="1">
                <a:tableStyleId>{5C22544A-7EE6-4342-B048-85BDC9FD1C3A}</a:tableStyleId>
              </a:tblPr>
              <a:tblGrid>
                <a:gridCol w="445477">
                  <a:extLst>
                    <a:ext uri="{9D8B030D-6E8A-4147-A177-3AD203B41FA5}">
                      <a16:colId xmlns:a16="http://schemas.microsoft.com/office/drawing/2014/main" val="20000"/>
                    </a:ext>
                  </a:extLst>
                </a:gridCol>
                <a:gridCol w="445477">
                  <a:extLst>
                    <a:ext uri="{9D8B030D-6E8A-4147-A177-3AD203B41FA5}">
                      <a16:colId xmlns:a16="http://schemas.microsoft.com/office/drawing/2014/main" val="20001"/>
                    </a:ext>
                  </a:extLst>
                </a:gridCol>
                <a:gridCol w="445477">
                  <a:extLst>
                    <a:ext uri="{9D8B030D-6E8A-4147-A177-3AD203B41FA5}">
                      <a16:colId xmlns:a16="http://schemas.microsoft.com/office/drawing/2014/main" val="20002"/>
                    </a:ext>
                  </a:extLst>
                </a:gridCol>
                <a:gridCol w="445477">
                  <a:extLst>
                    <a:ext uri="{9D8B030D-6E8A-4147-A177-3AD203B41FA5}">
                      <a16:colId xmlns:a16="http://schemas.microsoft.com/office/drawing/2014/main" val="20003"/>
                    </a:ext>
                  </a:extLst>
                </a:gridCol>
                <a:gridCol w="445477">
                  <a:extLst>
                    <a:ext uri="{9D8B030D-6E8A-4147-A177-3AD203B41FA5}">
                      <a16:colId xmlns:a16="http://schemas.microsoft.com/office/drawing/2014/main" val="20004"/>
                    </a:ext>
                  </a:extLst>
                </a:gridCol>
                <a:gridCol w="445477">
                  <a:extLst>
                    <a:ext uri="{9D8B030D-6E8A-4147-A177-3AD203B41FA5}">
                      <a16:colId xmlns:a16="http://schemas.microsoft.com/office/drawing/2014/main" val="20005"/>
                    </a:ext>
                  </a:extLst>
                </a:gridCol>
                <a:gridCol w="445477">
                  <a:extLst>
                    <a:ext uri="{9D8B030D-6E8A-4147-A177-3AD203B41FA5}">
                      <a16:colId xmlns:a16="http://schemas.microsoft.com/office/drawing/2014/main" val="20006"/>
                    </a:ext>
                  </a:extLst>
                </a:gridCol>
                <a:gridCol w="445477">
                  <a:extLst>
                    <a:ext uri="{9D8B030D-6E8A-4147-A177-3AD203B41FA5}">
                      <a16:colId xmlns:a16="http://schemas.microsoft.com/office/drawing/2014/main" val="20007"/>
                    </a:ext>
                  </a:extLst>
                </a:gridCol>
                <a:gridCol w="445477">
                  <a:extLst>
                    <a:ext uri="{9D8B030D-6E8A-4147-A177-3AD203B41FA5}">
                      <a16:colId xmlns:a16="http://schemas.microsoft.com/office/drawing/2014/main" val="20008"/>
                    </a:ext>
                  </a:extLst>
                </a:gridCol>
                <a:gridCol w="445477">
                  <a:extLst>
                    <a:ext uri="{9D8B030D-6E8A-4147-A177-3AD203B41FA5}">
                      <a16:colId xmlns:a16="http://schemas.microsoft.com/office/drawing/2014/main" val="20009"/>
                    </a:ext>
                  </a:extLst>
                </a:gridCol>
                <a:gridCol w="445477">
                  <a:extLst>
                    <a:ext uri="{9D8B030D-6E8A-4147-A177-3AD203B41FA5}">
                      <a16:colId xmlns:a16="http://schemas.microsoft.com/office/drawing/2014/main" val="20010"/>
                    </a:ext>
                  </a:extLst>
                </a:gridCol>
                <a:gridCol w="445477">
                  <a:extLst>
                    <a:ext uri="{9D8B030D-6E8A-4147-A177-3AD203B41FA5}">
                      <a16:colId xmlns:a16="http://schemas.microsoft.com/office/drawing/2014/main" val="20011"/>
                    </a:ext>
                  </a:extLst>
                </a:gridCol>
                <a:gridCol w="445477">
                  <a:extLst>
                    <a:ext uri="{9D8B030D-6E8A-4147-A177-3AD203B41FA5}">
                      <a16:colId xmlns:a16="http://schemas.microsoft.com/office/drawing/2014/main" val="20012"/>
                    </a:ext>
                  </a:extLst>
                </a:gridCol>
              </a:tblGrid>
              <a:tr h="370840">
                <a:tc>
                  <a:txBody>
                    <a:bodyPr/>
                    <a:lstStyle/>
                    <a:p>
                      <a:pPr algn="ctr"/>
                      <a:r>
                        <a:rPr lang="en-US" dirty="0" smtClean="0">
                          <a:solidFill>
                            <a:schemeClr val="tx1"/>
                          </a:solidFill>
                          <a:latin typeface="Times New Roman" pitchFamily="18" charset="0"/>
                          <a:cs typeface="Times New Roman" pitchFamily="18" charset="0"/>
                        </a:rPr>
                        <a:t>Đ</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tc>
                  <a:txBody>
                    <a:bodyPr/>
                    <a:lstStyle/>
                    <a:p>
                      <a:pPr algn="ctr"/>
                      <a:r>
                        <a:rPr lang="en-US" dirty="0" smtClean="0">
                          <a:solidFill>
                            <a:schemeClr val="tx1"/>
                          </a:solidFill>
                          <a:latin typeface="Times New Roman" pitchFamily="18" charset="0"/>
                          <a:cs typeface="Times New Roman" pitchFamily="18" charset="0"/>
                        </a:rPr>
                        <a:t>I</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tc>
                  <a:txBody>
                    <a:bodyPr/>
                    <a:lstStyle/>
                    <a:p>
                      <a:pPr algn="ctr"/>
                      <a:r>
                        <a:rPr lang="en-US" dirty="0" smtClean="0">
                          <a:solidFill>
                            <a:schemeClr val="tx1"/>
                          </a:solidFill>
                          <a:latin typeface="Times New Roman" pitchFamily="18" charset="0"/>
                          <a:cs typeface="Times New Roman" pitchFamily="18" charset="0"/>
                        </a:rPr>
                        <a:t>Ệ</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tc>
                  <a:txBody>
                    <a:bodyPr/>
                    <a:lstStyle/>
                    <a:p>
                      <a:pPr algn="ctr"/>
                      <a:r>
                        <a:rPr lang="en-US" dirty="0" smtClean="0">
                          <a:solidFill>
                            <a:schemeClr val="tx1"/>
                          </a:solidFill>
                          <a:latin typeface="Times New Roman" pitchFamily="18" charset="0"/>
                          <a:cs typeface="Times New Roman" pitchFamily="18" charset="0"/>
                        </a:rPr>
                        <a:t>N</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tc>
                  <a:txBody>
                    <a:bodyPr/>
                    <a:lstStyle/>
                    <a:p>
                      <a:pPr algn="ctr"/>
                      <a:r>
                        <a:rPr lang="en-US" dirty="0" smtClean="0">
                          <a:solidFill>
                            <a:schemeClr val="tx1"/>
                          </a:solidFill>
                          <a:latin typeface="Times New Roman" pitchFamily="18" charset="0"/>
                          <a:cs typeface="Times New Roman" pitchFamily="18" charset="0"/>
                        </a:rPr>
                        <a:t>X</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tc>
                  <a:txBody>
                    <a:bodyPr/>
                    <a:lstStyle/>
                    <a:p>
                      <a:pPr algn="ctr"/>
                      <a:r>
                        <a:rPr lang="en-US" dirty="0" smtClean="0">
                          <a:solidFill>
                            <a:srgbClr val="FFFF00"/>
                          </a:solidFill>
                          <a:latin typeface="Times New Roman" pitchFamily="18" charset="0"/>
                          <a:cs typeface="Times New Roman" pitchFamily="18" charset="0"/>
                        </a:rPr>
                        <a:t>O</a:t>
                      </a:r>
                      <a:endParaRPr lang="en-US" dirty="0">
                        <a:solidFill>
                          <a:srgbClr val="FFFF00"/>
                        </a:solidFill>
                        <a:latin typeface="Times New Roman" pitchFamily="18" charset="0"/>
                        <a:cs typeface="Times New Roman" pitchFamily="18" charset="0"/>
                      </a:endParaRPr>
                    </a:p>
                  </a:txBody>
                  <a:tcPr>
                    <a:cell3D prstMaterial="dkEdge">
                      <a:bevel prst="riblet"/>
                      <a:lightRig rig="flood" dir="t"/>
                    </a:cell3D>
                    <a:solidFill>
                      <a:schemeClr val="accent2"/>
                    </a:solidFill>
                  </a:tcPr>
                </a:tc>
                <a:tc>
                  <a:txBody>
                    <a:bodyPr/>
                    <a:lstStyle/>
                    <a:p>
                      <a:pPr algn="ctr"/>
                      <a:r>
                        <a:rPr lang="en-US" dirty="0" smtClean="0">
                          <a:solidFill>
                            <a:schemeClr val="tx1"/>
                          </a:solidFill>
                          <a:latin typeface="Times New Roman" pitchFamily="18" charset="0"/>
                          <a:cs typeface="Times New Roman" pitchFamily="18" charset="0"/>
                        </a:rPr>
                        <a:t>A</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tc>
                  <a:txBody>
                    <a:bodyPr/>
                    <a:lstStyle/>
                    <a:p>
                      <a:pPr algn="ctr"/>
                      <a:r>
                        <a:rPr lang="en-US" dirty="0" smtClean="0">
                          <a:solidFill>
                            <a:schemeClr val="tx1"/>
                          </a:solidFill>
                          <a:latin typeface="Times New Roman" pitchFamily="18" charset="0"/>
                          <a:cs typeface="Times New Roman" pitchFamily="18" charset="0"/>
                        </a:rPr>
                        <a:t>Y</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tc>
                  <a:txBody>
                    <a:bodyPr/>
                    <a:lstStyle/>
                    <a:p>
                      <a:pPr algn="ctr"/>
                      <a:r>
                        <a:rPr lang="en-US" dirty="0" smtClean="0">
                          <a:solidFill>
                            <a:schemeClr val="tx1"/>
                          </a:solidFill>
                          <a:latin typeface="Times New Roman" pitchFamily="18" charset="0"/>
                          <a:cs typeface="Times New Roman" pitchFamily="18" charset="0"/>
                        </a:rPr>
                        <a:t>C</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tc>
                  <a:txBody>
                    <a:bodyPr/>
                    <a:lstStyle/>
                    <a:p>
                      <a:pPr algn="ctr"/>
                      <a:r>
                        <a:rPr lang="en-US" dirty="0" smtClean="0">
                          <a:solidFill>
                            <a:schemeClr val="tx1"/>
                          </a:solidFill>
                          <a:latin typeface="Times New Roman" pitchFamily="18" charset="0"/>
                          <a:cs typeface="Times New Roman" pitchFamily="18" charset="0"/>
                        </a:rPr>
                        <a:t>H</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tc>
                  <a:txBody>
                    <a:bodyPr/>
                    <a:lstStyle/>
                    <a:p>
                      <a:pPr algn="ctr"/>
                      <a:r>
                        <a:rPr lang="en-US" dirty="0" smtClean="0">
                          <a:solidFill>
                            <a:schemeClr val="tx1"/>
                          </a:solidFill>
                          <a:latin typeface="Times New Roman" pitchFamily="18" charset="0"/>
                          <a:cs typeface="Times New Roman" pitchFamily="18" charset="0"/>
                        </a:rPr>
                        <a:t>I</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tc>
                  <a:txBody>
                    <a:bodyPr/>
                    <a:lstStyle/>
                    <a:p>
                      <a:pPr algn="ctr"/>
                      <a:r>
                        <a:rPr lang="en-US" dirty="0" smtClean="0">
                          <a:solidFill>
                            <a:schemeClr val="tx1"/>
                          </a:solidFill>
                          <a:latin typeface="Times New Roman" pitchFamily="18" charset="0"/>
                          <a:cs typeface="Times New Roman" pitchFamily="18" charset="0"/>
                        </a:rPr>
                        <a:t>Ề</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tc>
                  <a:txBody>
                    <a:bodyPr/>
                    <a:lstStyle/>
                    <a:p>
                      <a:pPr algn="ctr"/>
                      <a:r>
                        <a:rPr lang="en-US" dirty="0" smtClean="0">
                          <a:solidFill>
                            <a:schemeClr val="tx1"/>
                          </a:solidFill>
                          <a:latin typeface="Times New Roman" pitchFamily="18" charset="0"/>
                          <a:cs typeface="Times New Roman" pitchFamily="18" charset="0"/>
                        </a:rPr>
                        <a:t>U</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470488793"/>
              </p:ext>
            </p:extLst>
          </p:nvPr>
        </p:nvGraphicFramePr>
        <p:xfrm>
          <a:off x="3200400" y="4056743"/>
          <a:ext cx="5714999" cy="381000"/>
        </p:xfrm>
        <a:graphic>
          <a:graphicData uri="http://schemas.openxmlformats.org/drawingml/2006/table">
            <a:tbl>
              <a:tblPr firstRow="1" bandRow="1">
                <a:tableStyleId>{5C22544A-7EE6-4342-B048-85BDC9FD1C3A}</a:tableStyleId>
              </a:tblPr>
              <a:tblGrid>
                <a:gridCol w="428626">
                  <a:extLst>
                    <a:ext uri="{9D8B030D-6E8A-4147-A177-3AD203B41FA5}">
                      <a16:colId xmlns:a16="http://schemas.microsoft.com/office/drawing/2014/main" val="20000"/>
                    </a:ext>
                  </a:extLst>
                </a:gridCol>
                <a:gridCol w="428626">
                  <a:extLst>
                    <a:ext uri="{9D8B030D-6E8A-4147-A177-3AD203B41FA5}">
                      <a16:colId xmlns:a16="http://schemas.microsoft.com/office/drawing/2014/main" val="20001"/>
                    </a:ext>
                  </a:extLst>
                </a:gridCol>
                <a:gridCol w="461597">
                  <a:extLst>
                    <a:ext uri="{9D8B030D-6E8A-4147-A177-3AD203B41FA5}">
                      <a16:colId xmlns:a16="http://schemas.microsoft.com/office/drawing/2014/main" val="20002"/>
                    </a:ext>
                  </a:extLst>
                </a:gridCol>
                <a:gridCol w="439615">
                  <a:extLst>
                    <a:ext uri="{9D8B030D-6E8A-4147-A177-3AD203B41FA5}">
                      <a16:colId xmlns:a16="http://schemas.microsoft.com/office/drawing/2014/main" val="20003"/>
                    </a:ext>
                  </a:extLst>
                </a:gridCol>
                <a:gridCol w="439615">
                  <a:extLst>
                    <a:ext uri="{9D8B030D-6E8A-4147-A177-3AD203B41FA5}">
                      <a16:colId xmlns:a16="http://schemas.microsoft.com/office/drawing/2014/main" val="20004"/>
                    </a:ext>
                  </a:extLst>
                </a:gridCol>
                <a:gridCol w="439615">
                  <a:extLst>
                    <a:ext uri="{9D8B030D-6E8A-4147-A177-3AD203B41FA5}">
                      <a16:colId xmlns:a16="http://schemas.microsoft.com/office/drawing/2014/main" val="20005"/>
                    </a:ext>
                  </a:extLst>
                </a:gridCol>
                <a:gridCol w="439615">
                  <a:extLst>
                    <a:ext uri="{9D8B030D-6E8A-4147-A177-3AD203B41FA5}">
                      <a16:colId xmlns:a16="http://schemas.microsoft.com/office/drawing/2014/main" val="20006"/>
                    </a:ext>
                  </a:extLst>
                </a:gridCol>
                <a:gridCol w="439615">
                  <a:extLst>
                    <a:ext uri="{9D8B030D-6E8A-4147-A177-3AD203B41FA5}">
                      <a16:colId xmlns:a16="http://schemas.microsoft.com/office/drawing/2014/main" val="20007"/>
                    </a:ext>
                  </a:extLst>
                </a:gridCol>
                <a:gridCol w="439615">
                  <a:extLst>
                    <a:ext uri="{9D8B030D-6E8A-4147-A177-3AD203B41FA5}">
                      <a16:colId xmlns:a16="http://schemas.microsoft.com/office/drawing/2014/main" val="20008"/>
                    </a:ext>
                  </a:extLst>
                </a:gridCol>
                <a:gridCol w="439615">
                  <a:extLst>
                    <a:ext uri="{9D8B030D-6E8A-4147-A177-3AD203B41FA5}">
                      <a16:colId xmlns:a16="http://schemas.microsoft.com/office/drawing/2014/main" val="20009"/>
                    </a:ext>
                  </a:extLst>
                </a:gridCol>
                <a:gridCol w="439615">
                  <a:extLst>
                    <a:ext uri="{9D8B030D-6E8A-4147-A177-3AD203B41FA5}">
                      <a16:colId xmlns:a16="http://schemas.microsoft.com/office/drawing/2014/main" val="20010"/>
                    </a:ext>
                  </a:extLst>
                </a:gridCol>
                <a:gridCol w="439615">
                  <a:extLst>
                    <a:ext uri="{9D8B030D-6E8A-4147-A177-3AD203B41FA5}">
                      <a16:colId xmlns:a16="http://schemas.microsoft.com/office/drawing/2014/main" val="20011"/>
                    </a:ext>
                  </a:extLst>
                </a:gridCol>
                <a:gridCol w="439615">
                  <a:extLst>
                    <a:ext uri="{9D8B030D-6E8A-4147-A177-3AD203B41FA5}">
                      <a16:colId xmlns:a16="http://schemas.microsoft.com/office/drawing/2014/main" val="20012"/>
                    </a:ext>
                  </a:extLst>
                </a:gridCol>
              </a:tblGrid>
              <a:tr h="381000">
                <a:tc>
                  <a:txBody>
                    <a:bodyPr/>
                    <a:lstStyle/>
                    <a:p>
                      <a:pPr algn="ctr"/>
                      <a:r>
                        <a:rPr lang="en-US" dirty="0" smtClean="0">
                          <a:solidFill>
                            <a:schemeClr val="tx1"/>
                          </a:solidFill>
                          <a:latin typeface="Times New Roman" pitchFamily="18" charset="0"/>
                          <a:cs typeface="Times New Roman" pitchFamily="18" charset="0"/>
                        </a:rPr>
                        <a:t>D</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tc>
                  <a:txBody>
                    <a:bodyPr/>
                    <a:lstStyle/>
                    <a:p>
                      <a:pPr algn="ctr"/>
                      <a:r>
                        <a:rPr lang="en-US" dirty="0" smtClean="0">
                          <a:solidFill>
                            <a:srgbClr val="FFFF00"/>
                          </a:solidFill>
                          <a:latin typeface="Times New Roman" pitchFamily="18" charset="0"/>
                          <a:cs typeface="Times New Roman" pitchFamily="18" charset="0"/>
                        </a:rPr>
                        <a:t>A</a:t>
                      </a:r>
                      <a:endParaRPr lang="en-US" dirty="0">
                        <a:solidFill>
                          <a:srgbClr val="FFFF00"/>
                        </a:solidFill>
                        <a:latin typeface="Times New Roman" pitchFamily="18" charset="0"/>
                        <a:cs typeface="Times New Roman" pitchFamily="18" charset="0"/>
                      </a:endParaRPr>
                    </a:p>
                  </a:txBody>
                  <a:tcPr>
                    <a:cell3D prstMaterial="dkEdge">
                      <a:bevel prst="riblet"/>
                      <a:lightRig rig="flood" dir="t"/>
                    </a:cell3D>
                    <a:solidFill>
                      <a:schemeClr val="accent2"/>
                    </a:solidFill>
                  </a:tcPr>
                </a:tc>
                <a:tc>
                  <a:txBody>
                    <a:bodyPr/>
                    <a:lstStyle/>
                    <a:p>
                      <a:pPr algn="ctr"/>
                      <a:r>
                        <a:rPr lang="en-US" dirty="0" smtClean="0">
                          <a:solidFill>
                            <a:schemeClr val="tx1"/>
                          </a:solidFill>
                          <a:latin typeface="Times New Roman" pitchFamily="18" charset="0"/>
                          <a:cs typeface="Times New Roman" pitchFamily="18" charset="0"/>
                        </a:rPr>
                        <a:t>O</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tc>
                  <a:txBody>
                    <a:bodyPr/>
                    <a:lstStyle/>
                    <a:p>
                      <a:pPr algn="ctr"/>
                      <a:r>
                        <a:rPr lang="en-US" dirty="0" smtClean="0">
                          <a:solidFill>
                            <a:schemeClr val="tx1"/>
                          </a:solidFill>
                          <a:latin typeface="Times New Roman" pitchFamily="18" charset="0"/>
                          <a:cs typeface="Times New Roman" pitchFamily="18" charset="0"/>
                        </a:rPr>
                        <a:t>Đ</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tc>
                  <a:txBody>
                    <a:bodyPr/>
                    <a:lstStyle/>
                    <a:p>
                      <a:pPr algn="ctr"/>
                      <a:r>
                        <a:rPr lang="en-US" dirty="0" smtClean="0">
                          <a:solidFill>
                            <a:schemeClr val="tx1"/>
                          </a:solidFill>
                          <a:latin typeface="Times New Roman" pitchFamily="18" charset="0"/>
                          <a:cs typeface="Times New Roman" pitchFamily="18" charset="0"/>
                        </a:rPr>
                        <a:t>Ộ</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tc>
                  <a:txBody>
                    <a:bodyPr/>
                    <a:lstStyle/>
                    <a:p>
                      <a:pPr algn="ctr"/>
                      <a:r>
                        <a:rPr lang="en-US" smtClean="0">
                          <a:solidFill>
                            <a:schemeClr val="tx1"/>
                          </a:solidFill>
                          <a:latin typeface="Times New Roman" pitchFamily="18" charset="0"/>
                          <a:cs typeface="Times New Roman" pitchFamily="18" charset="0"/>
                        </a:rPr>
                        <a:t>N</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tc>
                  <a:txBody>
                    <a:bodyPr/>
                    <a:lstStyle/>
                    <a:p>
                      <a:pPr algn="ctr"/>
                      <a:r>
                        <a:rPr lang="en-US" dirty="0" smtClean="0">
                          <a:solidFill>
                            <a:schemeClr val="tx1"/>
                          </a:solidFill>
                          <a:latin typeface="Times New Roman" pitchFamily="18" charset="0"/>
                          <a:cs typeface="Times New Roman" pitchFamily="18" charset="0"/>
                        </a:rPr>
                        <a:t>G</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tc>
                  <a:txBody>
                    <a:bodyPr/>
                    <a:lstStyle/>
                    <a:p>
                      <a:pPr algn="ctr"/>
                      <a:r>
                        <a:rPr lang="en-US" dirty="0" smtClean="0">
                          <a:solidFill>
                            <a:schemeClr val="tx1"/>
                          </a:solidFill>
                          <a:latin typeface="Times New Roman" pitchFamily="18" charset="0"/>
                          <a:cs typeface="Times New Roman" pitchFamily="18" charset="0"/>
                        </a:rPr>
                        <a:t>T</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tc>
                  <a:txBody>
                    <a:bodyPr/>
                    <a:lstStyle/>
                    <a:p>
                      <a:pPr algn="ctr"/>
                      <a:r>
                        <a:rPr lang="en-US" dirty="0" smtClean="0">
                          <a:solidFill>
                            <a:schemeClr val="tx1"/>
                          </a:solidFill>
                          <a:latin typeface="Times New Roman" pitchFamily="18" charset="0"/>
                          <a:cs typeface="Times New Roman" pitchFamily="18" charset="0"/>
                        </a:rPr>
                        <a:t>Ắ</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tc>
                  <a:txBody>
                    <a:bodyPr/>
                    <a:lstStyle/>
                    <a:p>
                      <a:pPr algn="ctr"/>
                      <a:r>
                        <a:rPr lang="en-US" dirty="0" smtClean="0">
                          <a:solidFill>
                            <a:schemeClr val="tx1"/>
                          </a:solidFill>
                          <a:latin typeface="Times New Roman" pitchFamily="18" charset="0"/>
                          <a:cs typeface="Times New Roman" pitchFamily="18" charset="0"/>
                        </a:rPr>
                        <a:t>T</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tc>
                  <a:txBody>
                    <a:bodyPr/>
                    <a:lstStyle/>
                    <a:p>
                      <a:pPr algn="ctr"/>
                      <a:r>
                        <a:rPr lang="en-US" dirty="0" smtClean="0">
                          <a:solidFill>
                            <a:schemeClr val="tx1"/>
                          </a:solidFill>
                          <a:latin typeface="Times New Roman" pitchFamily="18" charset="0"/>
                          <a:cs typeface="Times New Roman" pitchFamily="18" charset="0"/>
                        </a:rPr>
                        <a:t>D</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tc>
                  <a:txBody>
                    <a:bodyPr/>
                    <a:lstStyle/>
                    <a:p>
                      <a:pPr algn="ctr"/>
                      <a:r>
                        <a:rPr lang="en-US" dirty="0" smtClean="0">
                          <a:solidFill>
                            <a:schemeClr val="tx1"/>
                          </a:solidFill>
                          <a:latin typeface="Times New Roman" pitchFamily="18" charset="0"/>
                          <a:cs typeface="Times New Roman" pitchFamily="18" charset="0"/>
                        </a:rPr>
                        <a:t>Ầ</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tc>
                  <a:txBody>
                    <a:bodyPr/>
                    <a:lstStyle/>
                    <a:p>
                      <a:pPr algn="ctr"/>
                      <a:r>
                        <a:rPr lang="en-US" dirty="0" smtClean="0">
                          <a:solidFill>
                            <a:schemeClr val="tx1"/>
                          </a:solidFill>
                          <a:latin typeface="Times New Roman" pitchFamily="18" charset="0"/>
                          <a:cs typeface="Times New Roman" pitchFamily="18" charset="0"/>
                        </a:rPr>
                        <a:t>N</a:t>
                      </a:r>
                      <a:endParaRPr lang="en-US" dirty="0">
                        <a:solidFill>
                          <a:schemeClr val="tx1"/>
                        </a:solidFill>
                        <a:latin typeface="Times New Roman" pitchFamily="18" charset="0"/>
                        <a:cs typeface="Times New Roman" pitchFamily="18" charset="0"/>
                      </a:endParaRPr>
                    </a:p>
                  </a:txBody>
                  <a:tcPr>
                    <a:cell3D prstMaterial="dkEdge">
                      <a:bevel prst="riblet"/>
                      <a:lightRig rig="flood" dir="t"/>
                    </a:cell3D>
                    <a:solidFill>
                      <a:schemeClr val="accent6"/>
                    </a:solidFill>
                  </a:tcPr>
                </a:tc>
                <a:extLst>
                  <a:ext uri="{0D108BD9-81ED-4DB2-BD59-A6C34878D82A}">
                    <a16:rowId xmlns:a16="http://schemas.microsoft.com/office/drawing/2014/main" val="10000"/>
                  </a:ext>
                </a:extLst>
              </a:tr>
            </a:tbl>
          </a:graphicData>
        </a:graphic>
      </p:graphicFrame>
      <p:graphicFrame>
        <p:nvGraphicFramePr>
          <p:cNvPr id="13" name="Đáp án 4"/>
          <p:cNvGraphicFramePr>
            <a:graphicFrameLocks noGrp="1"/>
          </p:cNvGraphicFramePr>
          <p:nvPr>
            <p:extLst>
              <p:ext uri="{D42A27DB-BD31-4B8C-83A1-F6EECF244321}">
                <p14:modId xmlns:p14="http://schemas.microsoft.com/office/powerpoint/2010/main" val="2544684226"/>
              </p:ext>
            </p:extLst>
          </p:nvPr>
        </p:nvGraphicFramePr>
        <p:xfrm>
          <a:off x="3124200" y="2529840"/>
          <a:ext cx="4114800" cy="36576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tblGrid>
              <a:tr h="304800">
                <a:tc>
                  <a:txBody>
                    <a:bodyPr/>
                    <a:lstStyle/>
                    <a:p>
                      <a:endParaRPr lang="en-US" dirty="0"/>
                    </a:p>
                  </a:txBody>
                  <a:tcPr>
                    <a:cell3D prstMaterial="dkEdge">
                      <a:bevel prst="riblet"/>
                      <a:lightRig rig="flood" dir="t"/>
                    </a:cell3D>
                    <a:solidFill>
                      <a:schemeClr val="accent6"/>
                    </a:solidFill>
                  </a:tcPr>
                </a:tc>
                <a:tc>
                  <a:txBody>
                    <a:bodyPr/>
                    <a:lstStyle/>
                    <a:p>
                      <a:endParaRPr lang="en-US" dirty="0"/>
                    </a:p>
                  </a:txBody>
                  <a:tcPr>
                    <a:cell3D prstMaterial="dkEdge">
                      <a:bevel prst="riblet"/>
                      <a:lightRig rig="flood" dir="t"/>
                    </a:cell3D>
                    <a:solidFill>
                      <a:schemeClr val="accent2"/>
                    </a:solidFill>
                  </a:tcPr>
                </a:tc>
                <a:tc>
                  <a:txBody>
                    <a:bodyPr/>
                    <a:lstStyle/>
                    <a:p>
                      <a:endParaRPr lang="en-US" dirty="0"/>
                    </a:p>
                  </a:txBody>
                  <a:tcPr>
                    <a:cell3D prstMaterial="dkEdge">
                      <a:bevel prst="riblet"/>
                      <a:lightRig rig="flood" dir="t"/>
                    </a:cell3D>
                    <a:solidFill>
                      <a:schemeClr val="accent6"/>
                    </a:solidFill>
                  </a:tcPr>
                </a:tc>
                <a:tc>
                  <a:txBody>
                    <a:bodyPr/>
                    <a:lstStyle/>
                    <a:p>
                      <a:endParaRPr lang="en-US"/>
                    </a:p>
                  </a:txBody>
                  <a:tcPr>
                    <a:cell3D prstMaterial="dkEdge">
                      <a:bevel prst="riblet"/>
                      <a:lightRig rig="flood" dir="t"/>
                    </a:cell3D>
                    <a:solidFill>
                      <a:schemeClr val="accent6"/>
                    </a:solidFill>
                  </a:tcPr>
                </a:tc>
                <a:tc>
                  <a:txBody>
                    <a:bodyPr/>
                    <a:lstStyle/>
                    <a:p>
                      <a:endParaRPr lang="en-US"/>
                    </a:p>
                  </a:txBody>
                  <a:tcPr>
                    <a:cell3D prstMaterial="dkEdge">
                      <a:bevel prst="riblet"/>
                      <a:lightRig rig="flood" dir="t"/>
                    </a:cell3D>
                    <a:solidFill>
                      <a:schemeClr val="accent6"/>
                    </a:solidFill>
                  </a:tcPr>
                </a:tc>
                <a:tc>
                  <a:txBody>
                    <a:bodyPr/>
                    <a:lstStyle/>
                    <a:p>
                      <a:endParaRPr lang="en-US"/>
                    </a:p>
                  </a:txBody>
                  <a:tcPr>
                    <a:cell3D prstMaterial="dkEdge">
                      <a:bevel prst="riblet"/>
                      <a:lightRig rig="flood" dir="t"/>
                    </a:cell3D>
                    <a:solidFill>
                      <a:schemeClr val="accent6"/>
                    </a:solidFill>
                  </a:tcPr>
                </a:tc>
                <a:tc>
                  <a:txBody>
                    <a:bodyPr/>
                    <a:lstStyle/>
                    <a:p>
                      <a:endParaRPr lang="en-US"/>
                    </a:p>
                  </a:txBody>
                  <a:tcPr>
                    <a:cell3D prstMaterial="dkEdge">
                      <a:bevel prst="riblet"/>
                      <a:lightRig rig="flood" dir="t"/>
                    </a:cell3D>
                    <a:solidFill>
                      <a:schemeClr val="accent6"/>
                    </a:solidFill>
                  </a:tcPr>
                </a:tc>
                <a:tc>
                  <a:txBody>
                    <a:bodyPr/>
                    <a:lstStyle/>
                    <a:p>
                      <a:endParaRPr lang="en-US"/>
                    </a:p>
                  </a:txBody>
                  <a:tcPr>
                    <a:cell3D prstMaterial="dkEdge">
                      <a:bevel prst="riblet"/>
                      <a:lightRig rig="flood" dir="t"/>
                    </a:cell3D>
                    <a:solidFill>
                      <a:schemeClr val="accent6"/>
                    </a:solidFill>
                  </a:tcPr>
                </a:tc>
                <a:tc>
                  <a:txBody>
                    <a:bodyPr/>
                    <a:lstStyle/>
                    <a:p>
                      <a:endParaRPr lang="en-US" dirty="0"/>
                    </a:p>
                  </a:txBody>
                  <a:tcPr>
                    <a:cell3D prstMaterial="dkEdge">
                      <a:bevel prst="riblet"/>
                      <a:lightRig rig="flood" dir="t"/>
                    </a:cell3D>
                    <a:solidFill>
                      <a:schemeClr val="accent6"/>
                    </a:solidFill>
                  </a:tcPr>
                </a:tc>
                <a:extLst>
                  <a:ext uri="{0D108BD9-81ED-4DB2-BD59-A6C34878D82A}">
                    <a16:rowId xmlns:a16="http://schemas.microsoft.com/office/drawing/2014/main" val="10000"/>
                  </a:ext>
                </a:extLst>
              </a:tr>
            </a:tbl>
          </a:graphicData>
        </a:graphic>
      </p:graphicFrame>
      <p:graphicFrame>
        <p:nvGraphicFramePr>
          <p:cNvPr id="14" name="Đáp án 3"/>
          <p:cNvGraphicFramePr>
            <a:graphicFrameLocks noGrp="1"/>
          </p:cNvGraphicFramePr>
          <p:nvPr>
            <p:extLst>
              <p:ext uri="{D42A27DB-BD31-4B8C-83A1-F6EECF244321}">
                <p14:modId xmlns:p14="http://schemas.microsoft.com/office/powerpoint/2010/main" val="983227054"/>
              </p:ext>
            </p:extLst>
          </p:nvPr>
        </p:nvGraphicFramePr>
        <p:xfrm>
          <a:off x="1371600" y="2133600"/>
          <a:ext cx="4876797" cy="381000"/>
        </p:xfrm>
        <a:graphic>
          <a:graphicData uri="http://schemas.openxmlformats.org/drawingml/2006/table">
            <a:tbl>
              <a:tblPr firstRow="1" bandRow="1">
                <a:tableStyleId>{5C22544A-7EE6-4342-B048-85BDC9FD1C3A}</a:tableStyleId>
              </a:tblPr>
              <a:tblGrid>
                <a:gridCol w="443345">
                  <a:extLst>
                    <a:ext uri="{9D8B030D-6E8A-4147-A177-3AD203B41FA5}">
                      <a16:colId xmlns:a16="http://schemas.microsoft.com/office/drawing/2014/main" val="20000"/>
                    </a:ext>
                  </a:extLst>
                </a:gridCol>
                <a:gridCol w="443345">
                  <a:extLst>
                    <a:ext uri="{9D8B030D-6E8A-4147-A177-3AD203B41FA5}">
                      <a16:colId xmlns:a16="http://schemas.microsoft.com/office/drawing/2014/main" val="20001"/>
                    </a:ext>
                  </a:extLst>
                </a:gridCol>
                <a:gridCol w="443345">
                  <a:extLst>
                    <a:ext uri="{9D8B030D-6E8A-4147-A177-3AD203B41FA5}">
                      <a16:colId xmlns:a16="http://schemas.microsoft.com/office/drawing/2014/main" val="20002"/>
                    </a:ext>
                  </a:extLst>
                </a:gridCol>
                <a:gridCol w="443345">
                  <a:extLst>
                    <a:ext uri="{9D8B030D-6E8A-4147-A177-3AD203B41FA5}">
                      <a16:colId xmlns:a16="http://schemas.microsoft.com/office/drawing/2014/main" val="20003"/>
                    </a:ext>
                  </a:extLst>
                </a:gridCol>
                <a:gridCol w="43642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36417">
                  <a:extLst>
                    <a:ext uri="{9D8B030D-6E8A-4147-A177-3AD203B41FA5}">
                      <a16:colId xmlns:a16="http://schemas.microsoft.com/office/drawing/2014/main" val="20006"/>
                    </a:ext>
                  </a:extLst>
                </a:gridCol>
                <a:gridCol w="443345">
                  <a:extLst>
                    <a:ext uri="{9D8B030D-6E8A-4147-A177-3AD203B41FA5}">
                      <a16:colId xmlns:a16="http://schemas.microsoft.com/office/drawing/2014/main" val="20007"/>
                    </a:ext>
                  </a:extLst>
                </a:gridCol>
                <a:gridCol w="443345">
                  <a:extLst>
                    <a:ext uri="{9D8B030D-6E8A-4147-A177-3AD203B41FA5}">
                      <a16:colId xmlns:a16="http://schemas.microsoft.com/office/drawing/2014/main" val="20008"/>
                    </a:ext>
                  </a:extLst>
                </a:gridCol>
                <a:gridCol w="443345">
                  <a:extLst>
                    <a:ext uri="{9D8B030D-6E8A-4147-A177-3AD203B41FA5}">
                      <a16:colId xmlns:a16="http://schemas.microsoft.com/office/drawing/2014/main" val="20009"/>
                    </a:ext>
                  </a:extLst>
                </a:gridCol>
                <a:gridCol w="443345">
                  <a:extLst>
                    <a:ext uri="{9D8B030D-6E8A-4147-A177-3AD203B41FA5}">
                      <a16:colId xmlns:a16="http://schemas.microsoft.com/office/drawing/2014/main" val="20010"/>
                    </a:ext>
                  </a:extLst>
                </a:gridCol>
              </a:tblGrid>
              <a:tr h="381000">
                <a:tc>
                  <a:txBody>
                    <a:bodyPr/>
                    <a:lstStyle/>
                    <a:p>
                      <a:endParaRPr lang="en-US" dirty="0"/>
                    </a:p>
                  </a:txBody>
                  <a:tcPr>
                    <a:cell3D prstMaterial="dkEdge">
                      <a:bevel prst="riblet"/>
                      <a:lightRig rig="flood" dir="t"/>
                    </a:cell3D>
                    <a:solidFill>
                      <a:schemeClr val="accent6"/>
                    </a:solidFill>
                  </a:tcPr>
                </a:tc>
                <a:tc>
                  <a:txBody>
                    <a:bodyPr/>
                    <a:lstStyle/>
                    <a:p>
                      <a:endParaRPr lang="en-US" dirty="0"/>
                    </a:p>
                  </a:txBody>
                  <a:tcPr>
                    <a:cell3D prstMaterial="dkEdge">
                      <a:bevel prst="riblet"/>
                      <a:lightRig rig="flood" dir="t"/>
                    </a:cell3D>
                    <a:solidFill>
                      <a:schemeClr val="accent6"/>
                    </a:solidFill>
                  </a:tcPr>
                </a:tc>
                <a:tc>
                  <a:txBody>
                    <a:bodyPr/>
                    <a:lstStyle/>
                    <a:p>
                      <a:endParaRPr lang="en-US" dirty="0"/>
                    </a:p>
                  </a:txBody>
                  <a:tcPr>
                    <a:cell3D prstMaterial="dkEdge">
                      <a:bevel prst="riblet"/>
                      <a:lightRig rig="flood" dir="t"/>
                    </a:cell3D>
                    <a:solidFill>
                      <a:schemeClr val="accent6"/>
                    </a:solidFill>
                  </a:tcPr>
                </a:tc>
                <a:tc>
                  <a:txBody>
                    <a:bodyPr/>
                    <a:lstStyle/>
                    <a:p>
                      <a:endParaRPr lang="en-US" dirty="0"/>
                    </a:p>
                  </a:txBody>
                  <a:tcPr>
                    <a:cell3D prstMaterial="dkEdge">
                      <a:bevel prst="riblet"/>
                      <a:lightRig rig="flood" dir="t"/>
                    </a:cell3D>
                    <a:solidFill>
                      <a:schemeClr val="accent6"/>
                    </a:solidFill>
                  </a:tcPr>
                </a:tc>
                <a:tc>
                  <a:txBody>
                    <a:bodyPr/>
                    <a:lstStyle/>
                    <a:p>
                      <a:endParaRPr lang="en-US" dirty="0"/>
                    </a:p>
                  </a:txBody>
                  <a:tcPr>
                    <a:cell3D prstMaterial="dkEdge">
                      <a:bevel prst="riblet"/>
                      <a:lightRig rig="flood" dir="t"/>
                    </a:cell3D>
                    <a:solidFill>
                      <a:schemeClr val="accent6"/>
                    </a:solidFill>
                  </a:tcPr>
                </a:tc>
                <a:tc>
                  <a:txBody>
                    <a:bodyPr/>
                    <a:lstStyle/>
                    <a:p>
                      <a:endParaRPr lang="en-US" dirty="0"/>
                    </a:p>
                  </a:txBody>
                  <a:tcPr>
                    <a:cell3D prstMaterial="dkEdge">
                      <a:bevel prst="riblet"/>
                      <a:lightRig rig="flood" dir="t"/>
                    </a:cell3D>
                    <a:solidFill>
                      <a:schemeClr val="accent2"/>
                    </a:solidFill>
                  </a:tcPr>
                </a:tc>
                <a:tc>
                  <a:txBody>
                    <a:bodyPr/>
                    <a:lstStyle/>
                    <a:p>
                      <a:endParaRPr lang="en-US" dirty="0"/>
                    </a:p>
                  </a:txBody>
                  <a:tcPr>
                    <a:cell3D prstMaterial="dkEdge">
                      <a:bevel prst="riblet"/>
                      <a:lightRig rig="flood" dir="t"/>
                    </a:cell3D>
                    <a:solidFill>
                      <a:schemeClr val="accent6"/>
                    </a:solidFill>
                  </a:tcPr>
                </a:tc>
                <a:tc>
                  <a:txBody>
                    <a:bodyPr/>
                    <a:lstStyle/>
                    <a:p>
                      <a:endParaRPr lang="en-US" dirty="0"/>
                    </a:p>
                  </a:txBody>
                  <a:tcPr>
                    <a:cell3D prstMaterial="dkEdge">
                      <a:bevel prst="riblet"/>
                      <a:lightRig rig="flood" dir="t"/>
                    </a:cell3D>
                    <a:solidFill>
                      <a:schemeClr val="accent6"/>
                    </a:solidFill>
                  </a:tcPr>
                </a:tc>
                <a:tc>
                  <a:txBody>
                    <a:bodyPr/>
                    <a:lstStyle/>
                    <a:p>
                      <a:endParaRPr lang="en-US"/>
                    </a:p>
                  </a:txBody>
                  <a:tcPr>
                    <a:cell3D prstMaterial="dkEdge">
                      <a:bevel prst="riblet"/>
                      <a:lightRig rig="flood" dir="t"/>
                    </a:cell3D>
                    <a:solidFill>
                      <a:schemeClr val="accent6"/>
                    </a:solidFill>
                  </a:tcPr>
                </a:tc>
                <a:tc>
                  <a:txBody>
                    <a:bodyPr/>
                    <a:lstStyle/>
                    <a:p>
                      <a:endParaRPr lang="en-US" dirty="0"/>
                    </a:p>
                  </a:txBody>
                  <a:tcPr>
                    <a:cell3D prstMaterial="dkEdge">
                      <a:bevel prst="riblet"/>
                      <a:lightRig rig="flood" dir="t"/>
                    </a:cell3D>
                    <a:solidFill>
                      <a:schemeClr val="accent6"/>
                    </a:solidFill>
                  </a:tcPr>
                </a:tc>
                <a:tc>
                  <a:txBody>
                    <a:bodyPr/>
                    <a:lstStyle/>
                    <a:p>
                      <a:endParaRPr lang="en-US" dirty="0"/>
                    </a:p>
                  </a:txBody>
                  <a:tcPr>
                    <a:cell3D prstMaterial="dkEdge">
                      <a:bevel prst="riblet"/>
                      <a:lightRig rig="flood" dir="t"/>
                    </a:cell3D>
                    <a:solidFill>
                      <a:schemeClr val="accent6"/>
                    </a:solidFill>
                  </a:tcPr>
                </a:tc>
                <a:extLst>
                  <a:ext uri="{0D108BD9-81ED-4DB2-BD59-A6C34878D82A}">
                    <a16:rowId xmlns:a16="http://schemas.microsoft.com/office/drawing/2014/main" val="10000"/>
                  </a:ext>
                </a:extLst>
              </a:tr>
            </a:tbl>
          </a:graphicData>
        </a:graphic>
      </p:graphicFrame>
      <p:graphicFrame>
        <p:nvGraphicFramePr>
          <p:cNvPr id="15" name="Đáp án 5"/>
          <p:cNvGraphicFramePr>
            <a:graphicFrameLocks noGrp="1"/>
          </p:cNvGraphicFramePr>
          <p:nvPr>
            <p:extLst>
              <p:ext uri="{D42A27DB-BD31-4B8C-83A1-F6EECF244321}">
                <p14:modId xmlns:p14="http://schemas.microsoft.com/office/powerpoint/2010/main" val="2289087570"/>
              </p:ext>
            </p:extLst>
          </p:nvPr>
        </p:nvGraphicFramePr>
        <p:xfrm>
          <a:off x="1905000" y="2895600"/>
          <a:ext cx="5158152" cy="394855"/>
        </p:xfrm>
        <a:graphic>
          <a:graphicData uri="http://schemas.openxmlformats.org/drawingml/2006/table">
            <a:tbl>
              <a:tblPr firstRow="1" bandRow="1">
                <a:tableStyleId>{5C22544A-7EE6-4342-B048-85BDC9FD1C3A}</a:tableStyleId>
              </a:tblPr>
              <a:tblGrid>
                <a:gridCol w="429846">
                  <a:extLst>
                    <a:ext uri="{9D8B030D-6E8A-4147-A177-3AD203B41FA5}">
                      <a16:colId xmlns:a16="http://schemas.microsoft.com/office/drawing/2014/main" val="20000"/>
                    </a:ext>
                  </a:extLst>
                </a:gridCol>
                <a:gridCol w="429846">
                  <a:extLst>
                    <a:ext uri="{9D8B030D-6E8A-4147-A177-3AD203B41FA5}">
                      <a16:colId xmlns:a16="http://schemas.microsoft.com/office/drawing/2014/main" val="20001"/>
                    </a:ext>
                  </a:extLst>
                </a:gridCol>
                <a:gridCol w="435708">
                  <a:extLst>
                    <a:ext uri="{9D8B030D-6E8A-4147-A177-3AD203B41FA5}">
                      <a16:colId xmlns:a16="http://schemas.microsoft.com/office/drawing/2014/main" val="20002"/>
                    </a:ext>
                  </a:extLst>
                </a:gridCol>
                <a:gridCol w="3810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45476">
                  <a:extLst>
                    <a:ext uri="{9D8B030D-6E8A-4147-A177-3AD203B41FA5}">
                      <a16:colId xmlns:a16="http://schemas.microsoft.com/office/drawing/2014/main" val="20005"/>
                    </a:ext>
                  </a:extLst>
                </a:gridCol>
                <a:gridCol w="429846">
                  <a:extLst>
                    <a:ext uri="{9D8B030D-6E8A-4147-A177-3AD203B41FA5}">
                      <a16:colId xmlns:a16="http://schemas.microsoft.com/office/drawing/2014/main" val="20006"/>
                    </a:ext>
                  </a:extLst>
                </a:gridCol>
                <a:gridCol w="429846">
                  <a:extLst>
                    <a:ext uri="{9D8B030D-6E8A-4147-A177-3AD203B41FA5}">
                      <a16:colId xmlns:a16="http://schemas.microsoft.com/office/drawing/2014/main" val="20007"/>
                    </a:ext>
                  </a:extLst>
                </a:gridCol>
                <a:gridCol w="429846">
                  <a:extLst>
                    <a:ext uri="{9D8B030D-6E8A-4147-A177-3AD203B41FA5}">
                      <a16:colId xmlns:a16="http://schemas.microsoft.com/office/drawing/2014/main" val="20008"/>
                    </a:ext>
                  </a:extLst>
                </a:gridCol>
                <a:gridCol w="429846">
                  <a:extLst>
                    <a:ext uri="{9D8B030D-6E8A-4147-A177-3AD203B41FA5}">
                      <a16:colId xmlns:a16="http://schemas.microsoft.com/office/drawing/2014/main" val="20009"/>
                    </a:ext>
                  </a:extLst>
                </a:gridCol>
                <a:gridCol w="429846">
                  <a:extLst>
                    <a:ext uri="{9D8B030D-6E8A-4147-A177-3AD203B41FA5}">
                      <a16:colId xmlns:a16="http://schemas.microsoft.com/office/drawing/2014/main" val="20010"/>
                    </a:ext>
                  </a:extLst>
                </a:gridCol>
                <a:gridCol w="429846">
                  <a:extLst>
                    <a:ext uri="{9D8B030D-6E8A-4147-A177-3AD203B41FA5}">
                      <a16:colId xmlns:a16="http://schemas.microsoft.com/office/drawing/2014/main" val="20011"/>
                    </a:ext>
                  </a:extLst>
                </a:gridCol>
              </a:tblGrid>
              <a:tr h="394855">
                <a:tc>
                  <a:txBody>
                    <a:bodyPr/>
                    <a:lstStyle/>
                    <a:p>
                      <a:endParaRPr lang="en-US" dirty="0"/>
                    </a:p>
                  </a:txBody>
                  <a:tcPr>
                    <a:cell3D prstMaterial="dkEdge">
                      <a:bevel prst="riblet"/>
                      <a:lightRig rig="flood" dir="t"/>
                    </a:cell3D>
                    <a:solidFill>
                      <a:schemeClr val="accent6"/>
                    </a:solidFill>
                  </a:tcPr>
                </a:tc>
                <a:tc>
                  <a:txBody>
                    <a:bodyPr/>
                    <a:lstStyle/>
                    <a:p>
                      <a:endParaRPr lang="en-US" dirty="0"/>
                    </a:p>
                  </a:txBody>
                  <a:tcPr>
                    <a:cell3D prstMaterial="dkEdge">
                      <a:bevel prst="riblet"/>
                      <a:lightRig rig="flood" dir="t"/>
                    </a:cell3D>
                    <a:solidFill>
                      <a:schemeClr val="accent6"/>
                    </a:solidFill>
                  </a:tcPr>
                </a:tc>
                <a:tc>
                  <a:txBody>
                    <a:bodyPr/>
                    <a:lstStyle/>
                    <a:p>
                      <a:endParaRPr lang="en-US" dirty="0"/>
                    </a:p>
                  </a:txBody>
                  <a:tcPr>
                    <a:cell3D prstMaterial="dkEdge">
                      <a:bevel prst="riblet"/>
                      <a:lightRig rig="flood" dir="t"/>
                    </a:cell3D>
                    <a:solidFill>
                      <a:schemeClr val="accent6"/>
                    </a:solidFill>
                  </a:tcPr>
                </a:tc>
                <a:tc>
                  <a:txBody>
                    <a:bodyPr/>
                    <a:lstStyle/>
                    <a:p>
                      <a:endParaRPr lang="en-US" dirty="0"/>
                    </a:p>
                  </a:txBody>
                  <a:tcPr>
                    <a:cell3D prstMaterial="dkEdge">
                      <a:bevel prst="riblet"/>
                      <a:lightRig rig="flood" dir="t"/>
                    </a:cell3D>
                    <a:solidFill>
                      <a:schemeClr val="accent6"/>
                    </a:solidFill>
                  </a:tcPr>
                </a:tc>
                <a:tc>
                  <a:txBody>
                    <a:bodyPr/>
                    <a:lstStyle/>
                    <a:p>
                      <a:endParaRPr lang="en-US" dirty="0"/>
                    </a:p>
                  </a:txBody>
                  <a:tcPr>
                    <a:cell3D prstMaterial="dkEdge">
                      <a:bevel prst="riblet"/>
                      <a:lightRig rig="flood" dir="t"/>
                    </a:cell3D>
                    <a:solidFill>
                      <a:schemeClr val="accent2"/>
                    </a:solidFill>
                  </a:tcPr>
                </a:tc>
                <a:tc>
                  <a:txBody>
                    <a:bodyPr/>
                    <a:lstStyle/>
                    <a:p>
                      <a:endParaRPr lang="en-US" dirty="0"/>
                    </a:p>
                  </a:txBody>
                  <a:tcPr>
                    <a:cell3D prstMaterial="dkEdge">
                      <a:bevel prst="riblet"/>
                      <a:lightRig rig="flood" dir="t"/>
                    </a:cell3D>
                    <a:solidFill>
                      <a:schemeClr val="accent6"/>
                    </a:solidFill>
                  </a:tcPr>
                </a:tc>
                <a:tc>
                  <a:txBody>
                    <a:bodyPr/>
                    <a:lstStyle/>
                    <a:p>
                      <a:endParaRPr lang="en-US"/>
                    </a:p>
                  </a:txBody>
                  <a:tcPr>
                    <a:cell3D prstMaterial="dkEdge">
                      <a:bevel prst="riblet"/>
                      <a:lightRig rig="flood" dir="t"/>
                    </a:cell3D>
                    <a:solidFill>
                      <a:schemeClr val="accent6"/>
                    </a:solidFill>
                  </a:tcPr>
                </a:tc>
                <a:tc>
                  <a:txBody>
                    <a:bodyPr/>
                    <a:lstStyle/>
                    <a:p>
                      <a:endParaRPr lang="en-US"/>
                    </a:p>
                  </a:txBody>
                  <a:tcPr>
                    <a:cell3D prstMaterial="dkEdge">
                      <a:bevel prst="riblet"/>
                      <a:lightRig rig="flood" dir="t"/>
                    </a:cell3D>
                    <a:solidFill>
                      <a:schemeClr val="accent6"/>
                    </a:solidFill>
                  </a:tcPr>
                </a:tc>
                <a:tc>
                  <a:txBody>
                    <a:bodyPr/>
                    <a:lstStyle/>
                    <a:p>
                      <a:endParaRPr lang="en-US" dirty="0"/>
                    </a:p>
                  </a:txBody>
                  <a:tcPr>
                    <a:cell3D prstMaterial="dkEdge">
                      <a:bevel prst="riblet"/>
                      <a:lightRig rig="flood" dir="t"/>
                    </a:cell3D>
                    <a:solidFill>
                      <a:schemeClr val="accent6"/>
                    </a:solidFill>
                  </a:tcPr>
                </a:tc>
                <a:tc>
                  <a:txBody>
                    <a:bodyPr/>
                    <a:lstStyle/>
                    <a:p>
                      <a:endParaRPr lang="en-US" dirty="0"/>
                    </a:p>
                  </a:txBody>
                  <a:tcPr>
                    <a:cell3D prstMaterial="dkEdge">
                      <a:bevel prst="riblet"/>
                      <a:lightRig rig="flood" dir="t"/>
                    </a:cell3D>
                    <a:solidFill>
                      <a:schemeClr val="accent6"/>
                    </a:solidFill>
                  </a:tcPr>
                </a:tc>
                <a:tc>
                  <a:txBody>
                    <a:bodyPr/>
                    <a:lstStyle/>
                    <a:p>
                      <a:endParaRPr lang="en-US" dirty="0"/>
                    </a:p>
                  </a:txBody>
                  <a:tcPr>
                    <a:cell3D prstMaterial="dkEdge">
                      <a:bevel prst="riblet"/>
                      <a:lightRig rig="flood" dir="t"/>
                    </a:cell3D>
                    <a:solidFill>
                      <a:schemeClr val="accent6"/>
                    </a:solidFill>
                  </a:tcPr>
                </a:tc>
                <a:tc>
                  <a:txBody>
                    <a:bodyPr/>
                    <a:lstStyle/>
                    <a:p>
                      <a:endParaRPr lang="en-US" dirty="0"/>
                    </a:p>
                  </a:txBody>
                  <a:tcPr>
                    <a:cell3D prstMaterial="dkEdge">
                      <a:bevel prst="riblet"/>
                      <a:lightRig rig="flood" dir="t"/>
                    </a:cell3D>
                    <a:solidFill>
                      <a:schemeClr val="accent6"/>
                    </a:solidFill>
                  </a:tcPr>
                </a:tc>
                <a:extLst>
                  <a:ext uri="{0D108BD9-81ED-4DB2-BD59-A6C34878D82A}">
                    <a16:rowId xmlns:a16="http://schemas.microsoft.com/office/drawing/2014/main" val="10000"/>
                  </a:ext>
                </a:extLst>
              </a:tr>
            </a:tbl>
          </a:graphicData>
        </a:graphic>
      </p:graphicFrame>
      <p:graphicFrame>
        <p:nvGraphicFramePr>
          <p:cNvPr id="16" name="Đáp án 6"/>
          <p:cNvGraphicFramePr>
            <a:graphicFrameLocks noGrp="1"/>
          </p:cNvGraphicFramePr>
          <p:nvPr>
            <p:extLst>
              <p:ext uri="{D42A27DB-BD31-4B8C-83A1-F6EECF244321}">
                <p14:modId xmlns:p14="http://schemas.microsoft.com/office/powerpoint/2010/main" val="2717464988"/>
              </p:ext>
            </p:extLst>
          </p:nvPr>
        </p:nvGraphicFramePr>
        <p:xfrm>
          <a:off x="3581400" y="3302000"/>
          <a:ext cx="1752600" cy="3810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19100">
                  <a:extLst>
                    <a:ext uri="{9D8B030D-6E8A-4147-A177-3AD203B41FA5}">
                      <a16:colId xmlns:a16="http://schemas.microsoft.com/office/drawing/2014/main" val="20001"/>
                    </a:ext>
                  </a:extLst>
                </a:gridCol>
                <a:gridCol w="438150">
                  <a:extLst>
                    <a:ext uri="{9D8B030D-6E8A-4147-A177-3AD203B41FA5}">
                      <a16:colId xmlns:a16="http://schemas.microsoft.com/office/drawing/2014/main" val="20002"/>
                    </a:ext>
                  </a:extLst>
                </a:gridCol>
                <a:gridCol w="438150">
                  <a:extLst>
                    <a:ext uri="{9D8B030D-6E8A-4147-A177-3AD203B41FA5}">
                      <a16:colId xmlns:a16="http://schemas.microsoft.com/office/drawing/2014/main" val="20003"/>
                    </a:ext>
                  </a:extLst>
                </a:gridCol>
              </a:tblGrid>
              <a:tr h="381000">
                <a:tc>
                  <a:txBody>
                    <a:bodyPr/>
                    <a:lstStyle/>
                    <a:p>
                      <a:endParaRPr lang="en-US" dirty="0"/>
                    </a:p>
                  </a:txBody>
                  <a:tcPr>
                    <a:cell3D prstMaterial="dkEdge">
                      <a:bevel prst="riblet"/>
                      <a:lightRig rig="flood" dir="t"/>
                    </a:cell3D>
                    <a:solidFill>
                      <a:schemeClr val="accent2"/>
                    </a:solidFill>
                  </a:tcPr>
                </a:tc>
                <a:tc>
                  <a:txBody>
                    <a:bodyPr/>
                    <a:lstStyle/>
                    <a:p>
                      <a:endParaRPr lang="en-US" dirty="0"/>
                    </a:p>
                  </a:txBody>
                  <a:tcPr>
                    <a:cell3D prstMaterial="dkEdge">
                      <a:bevel prst="riblet"/>
                      <a:lightRig rig="flood" dir="t"/>
                    </a:cell3D>
                    <a:solidFill>
                      <a:schemeClr val="accent6"/>
                    </a:solidFill>
                  </a:tcPr>
                </a:tc>
                <a:tc>
                  <a:txBody>
                    <a:bodyPr/>
                    <a:lstStyle/>
                    <a:p>
                      <a:endParaRPr lang="en-US" dirty="0"/>
                    </a:p>
                  </a:txBody>
                  <a:tcPr>
                    <a:cell3D prstMaterial="dkEdge">
                      <a:bevel prst="riblet"/>
                      <a:lightRig rig="flood" dir="t"/>
                    </a:cell3D>
                    <a:solidFill>
                      <a:schemeClr val="accent6"/>
                    </a:solidFill>
                  </a:tcPr>
                </a:tc>
                <a:tc>
                  <a:txBody>
                    <a:bodyPr/>
                    <a:lstStyle/>
                    <a:p>
                      <a:endParaRPr lang="en-US" dirty="0"/>
                    </a:p>
                  </a:txBody>
                  <a:tcPr>
                    <a:cell3D prstMaterial="dkEdge">
                      <a:bevel prst="riblet"/>
                      <a:lightRig rig="flood" dir="t"/>
                    </a:cell3D>
                    <a:solidFill>
                      <a:schemeClr val="accent6"/>
                    </a:solidFill>
                  </a:tcPr>
                </a:tc>
                <a:extLst>
                  <a:ext uri="{0D108BD9-81ED-4DB2-BD59-A6C34878D82A}">
                    <a16:rowId xmlns:a16="http://schemas.microsoft.com/office/drawing/2014/main" val="10000"/>
                  </a:ext>
                </a:extLst>
              </a:tr>
            </a:tbl>
          </a:graphicData>
        </a:graphic>
      </p:graphicFrame>
      <p:graphicFrame>
        <p:nvGraphicFramePr>
          <p:cNvPr id="17" name="Đáp án 2"/>
          <p:cNvGraphicFramePr>
            <a:graphicFrameLocks noGrp="1"/>
          </p:cNvGraphicFramePr>
          <p:nvPr>
            <p:extLst>
              <p:ext uri="{D42A27DB-BD31-4B8C-83A1-F6EECF244321}">
                <p14:modId xmlns:p14="http://schemas.microsoft.com/office/powerpoint/2010/main" val="4132072715"/>
              </p:ext>
            </p:extLst>
          </p:nvPr>
        </p:nvGraphicFramePr>
        <p:xfrm>
          <a:off x="1371600" y="1760220"/>
          <a:ext cx="4419600" cy="365760"/>
        </p:xfrm>
        <a:graphic>
          <a:graphicData uri="http://schemas.openxmlformats.org/drawingml/2006/table">
            <a:tbl>
              <a:tblPr firstRow="1" bandRow="1">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304800">
                <a:tc>
                  <a:txBody>
                    <a:bodyPr/>
                    <a:lstStyle/>
                    <a:p>
                      <a:endParaRPr lang="en-US" dirty="0"/>
                    </a:p>
                  </a:txBody>
                  <a:tcPr>
                    <a:cell3D prstMaterial="dkEdge">
                      <a:bevel prst="riblet"/>
                      <a:lightRig rig="flood" dir="t"/>
                    </a:cell3D>
                    <a:solidFill>
                      <a:schemeClr val="accent6"/>
                    </a:solidFill>
                  </a:tcPr>
                </a:tc>
                <a:tc>
                  <a:txBody>
                    <a:bodyPr/>
                    <a:lstStyle/>
                    <a:p>
                      <a:endParaRPr lang="en-US" dirty="0"/>
                    </a:p>
                  </a:txBody>
                  <a:tcPr>
                    <a:cell3D prstMaterial="dkEdge">
                      <a:bevel prst="riblet"/>
                      <a:lightRig rig="flood" dir="t"/>
                    </a:cell3D>
                    <a:solidFill>
                      <a:schemeClr val="accent6"/>
                    </a:solidFill>
                  </a:tcPr>
                </a:tc>
                <a:tc>
                  <a:txBody>
                    <a:bodyPr/>
                    <a:lstStyle/>
                    <a:p>
                      <a:endParaRPr lang="en-US" dirty="0"/>
                    </a:p>
                  </a:txBody>
                  <a:tcPr>
                    <a:cell3D prstMaterial="dkEdge">
                      <a:bevel prst="riblet"/>
                      <a:lightRig rig="flood" dir="t"/>
                    </a:cell3D>
                    <a:solidFill>
                      <a:schemeClr val="accent6"/>
                    </a:solidFill>
                  </a:tcPr>
                </a:tc>
                <a:tc>
                  <a:txBody>
                    <a:bodyPr/>
                    <a:lstStyle/>
                    <a:p>
                      <a:endParaRPr lang="en-US" dirty="0"/>
                    </a:p>
                  </a:txBody>
                  <a:tcPr>
                    <a:cell3D prstMaterial="dkEdge">
                      <a:bevel prst="riblet"/>
                      <a:lightRig rig="flood" dir="t"/>
                    </a:cell3D>
                    <a:solidFill>
                      <a:schemeClr val="accent6"/>
                    </a:solidFill>
                  </a:tcPr>
                </a:tc>
                <a:tc>
                  <a:txBody>
                    <a:bodyPr/>
                    <a:lstStyle/>
                    <a:p>
                      <a:endParaRPr lang="en-US" dirty="0"/>
                    </a:p>
                  </a:txBody>
                  <a:tcPr>
                    <a:cell3D prstMaterial="dkEdge">
                      <a:bevel prst="riblet"/>
                      <a:lightRig rig="flood" dir="t"/>
                    </a:cell3D>
                    <a:solidFill>
                      <a:schemeClr val="accent6"/>
                    </a:solidFill>
                  </a:tcPr>
                </a:tc>
                <a:tc>
                  <a:txBody>
                    <a:bodyPr/>
                    <a:lstStyle/>
                    <a:p>
                      <a:endParaRPr lang="en-US" dirty="0"/>
                    </a:p>
                  </a:txBody>
                  <a:tcPr>
                    <a:cell3D prstMaterial="dkEdge">
                      <a:bevel prst="riblet"/>
                      <a:lightRig rig="flood" dir="t"/>
                    </a:cell3D>
                    <a:solidFill>
                      <a:schemeClr val="accent2"/>
                    </a:solidFill>
                  </a:tcPr>
                </a:tc>
                <a:tc>
                  <a:txBody>
                    <a:bodyPr/>
                    <a:lstStyle/>
                    <a:p>
                      <a:endParaRPr lang="en-US" dirty="0"/>
                    </a:p>
                  </a:txBody>
                  <a:tcPr>
                    <a:cell3D prstMaterial="dkEdge">
                      <a:bevel prst="riblet"/>
                      <a:lightRig rig="flood" dir="t"/>
                    </a:cell3D>
                    <a:solidFill>
                      <a:schemeClr val="accent6"/>
                    </a:solidFill>
                  </a:tcPr>
                </a:tc>
                <a:tc>
                  <a:txBody>
                    <a:bodyPr/>
                    <a:lstStyle/>
                    <a:p>
                      <a:endParaRPr lang="en-US" dirty="0"/>
                    </a:p>
                  </a:txBody>
                  <a:tcPr>
                    <a:cell3D prstMaterial="dkEdge">
                      <a:bevel prst="riblet"/>
                      <a:lightRig rig="flood" dir="t"/>
                    </a:cell3D>
                    <a:solidFill>
                      <a:schemeClr val="accent6"/>
                    </a:solidFill>
                  </a:tcPr>
                </a:tc>
                <a:tc>
                  <a:txBody>
                    <a:bodyPr/>
                    <a:lstStyle/>
                    <a:p>
                      <a:endParaRPr lang="en-US" dirty="0"/>
                    </a:p>
                  </a:txBody>
                  <a:tcPr>
                    <a:cell3D prstMaterial="dkEdge">
                      <a:bevel prst="riblet"/>
                      <a:lightRig rig="flood" dir="t"/>
                    </a:cell3D>
                    <a:solidFill>
                      <a:schemeClr val="accent6"/>
                    </a:solidFill>
                  </a:tcPr>
                </a:tc>
                <a:tc>
                  <a:txBody>
                    <a:bodyPr/>
                    <a:lstStyle/>
                    <a:p>
                      <a:endParaRPr lang="en-US" dirty="0"/>
                    </a:p>
                  </a:txBody>
                  <a:tcPr>
                    <a:cell3D prstMaterial="dkEdge">
                      <a:bevel prst="riblet"/>
                      <a:lightRig rig="flood" dir="t"/>
                    </a:cell3D>
                    <a:solidFill>
                      <a:schemeClr val="accent6"/>
                    </a:solidFill>
                  </a:tcPr>
                </a:tc>
                <a:extLst>
                  <a:ext uri="{0D108BD9-81ED-4DB2-BD59-A6C34878D82A}">
                    <a16:rowId xmlns:a16="http://schemas.microsoft.com/office/drawing/2014/main" val="10000"/>
                  </a:ext>
                </a:extLst>
              </a:tr>
            </a:tbl>
          </a:graphicData>
        </a:graphic>
      </p:graphicFrame>
      <p:graphicFrame>
        <p:nvGraphicFramePr>
          <p:cNvPr id="18" name="Đáp án 7"/>
          <p:cNvGraphicFramePr>
            <a:graphicFrameLocks noGrp="1"/>
          </p:cNvGraphicFramePr>
          <p:nvPr>
            <p:extLst>
              <p:ext uri="{D42A27DB-BD31-4B8C-83A1-F6EECF244321}">
                <p14:modId xmlns:p14="http://schemas.microsoft.com/office/powerpoint/2010/main" val="3197875848"/>
              </p:ext>
            </p:extLst>
          </p:nvPr>
        </p:nvGraphicFramePr>
        <p:xfrm>
          <a:off x="1371600" y="3657600"/>
          <a:ext cx="6095999" cy="381000"/>
        </p:xfrm>
        <a:graphic>
          <a:graphicData uri="http://schemas.openxmlformats.org/drawingml/2006/table">
            <a:tbl>
              <a:tblPr firstRow="1" bandRow="1">
                <a:tableStyleId>{5C22544A-7EE6-4342-B048-85BDC9FD1C3A}</a:tableStyleId>
              </a:tblPr>
              <a:tblGrid>
                <a:gridCol w="468923">
                  <a:extLst>
                    <a:ext uri="{9D8B030D-6E8A-4147-A177-3AD203B41FA5}">
                      <a16:colId xmlns:a16="http://schemas.microsoft.com/office/drawing/2014/main" val="20000"/>
                    </a:ext>
                  </a:extLst>
                </a:gridCol>
                <a:gridCol w="468923">
                  <a:extLst>
                    <a:ext uri="{9D8B030D-6E8A-4147-A177-3AD203B41FA5}">
                      <a16:colId xmlns:a16="http://schemas.microsoft.com/office/drawing/2014/main" val="20001"/>
                    </a:ext>
                  </a:extLst>
                </a:gridCol>
                <a:gridCol w="468923">
                  <a:extLst>
                    <a:ext uri="{9D8B030D-6E8A-4147-A177-3AD203B41FA5}">
                      <a16:colId xmlns:a16="http://schemas.microsoft.com/office/drawing/2014/main" val="20002"/>
                    </a:ext>
                  </a:extLst>
                </a:gridCol>
                <a:gridCol w="422031">
                  <a:extLst>
                    <a:ext uri="{9D8B030D-6E8A-4147-A177-3AD203B41FA5}">
                      <a16:colId xmlns:a16="http://schemas.microsoft.com/office/drawing/2014/main" val="20003"/>
                    </a:ext>
                  </a:extLst>
                </a:gridCol>
                <a:gridCol w="3810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533400">
                  <a:extLst>
                    <a:ext uri="{9D8B030D-6E8A-4147-A177-3AD203B41FA5}">
                      <a16:colId xmlns:a16="http://schemas.microsoft.com/office/drawing/2014/main" val="20011"/>
                    </a:ext>
                  </a:extLst>
                </a:gridCol>
                <a:gridCol w="609599">
                  <a:extLst>
                    <a:ext uri="{9D8B030D-6E8A-4147-A177-3AD203B41FA5}">
                      <a16:colId xmlns:a16="http://schemas.microsoft.com/office/drawing/2014/main" val="20012"/>
                    </a:ext>
                  </a:extLst>
                </a:gridCol>
              </a:tblGrid>
              <a:tr h="381000">
                <a:tc>
                  <a:txBody>
                    <a:bodyPr/>
                    <a:lstStyle/>
                    <a:p>
                      <a:endParaRPr lang="en-US" dirty="0"/>
                    </a:p>
                  </a:txBody>
                  <a:tcPr>
                    <a:cell3D prstMaterial="dkEdge">
                      <a:bevel prst="riblet"/>
                      <a:lightRig rig="flood" dir="t"/>
                    </a:cell3D>
                    <a:solidFill>
                      <a:schemeClr val="accent6"/>
                    </a:solidFill>
                  </a:tcPr>
                </a:tc>
                <a:tc>
                  <a:txBody>
                    <a:bodyPr/>
                    <a:lstStyle/>
                    <a:p>
                      <a:endParaRPr lang="en-US" dirty="0"/>
                    </a:p>
                  </a:txBody>
                  <a:tcPr>
                    <a:cell3D prstMaterial="dkEdge">
                      <a:bevel prst="riblet"/>
                      <a:lightRig rig="flood" dir="t"/>
                    </a:cell3D>
                    <a:solidFill>
                      <a:schemeClr val="accent6"/>
                    </a:solidFill>
                  </a:tcPr>
                </a:tc>
                <a:tc>
                  <a:txBody>
                    <a:bodyPr/>
                    <a:lstStyle/>
                    <a:p>
                      <a:endParaRPr lang="en-US" dirty="0"/>
                    </a:p>
                  </a:txBody>
                  <a:tcPr>
                    <a:cell3D prstMaterial="dkEdge">
                      <a:bevel prst="riblet"/>
                      <a:lightRig rig="flood" dir="t"/>
                    </a:cell3D>
                    <a:solidFill>
                      <a:schemeClr val="accent6"/>
                    </a:solidFill>
                  </a:tcPr>
                </a:tc>
                <a:tc>
                  <a:txBody>
                    <a:bodyPr/>
                    <a:lstStyle/>
                    <a:p>
                      <a:endParaRPr lang="en-US" dirty="0"/>
                    </a:p>
                  </a:txBody>
                  <a:tcPr>
                    <a:cell3D prstMaterial="dkEdge">
                      <a:bevel prst="riblet"/>
                      <a:lightRig rig="flood" dir="t"/>
                    </a:cell3D>
                    <a:solidFill>
                      <a:schemeClr val="accent6"/>
                    </a:solidFill>
                  </a:tcPr>
                </a:tc>
                <a:tc>
                  <a:txBody>
                    <a:bodyPr/>
                    <a:lstStyle/>
                    <a:p>
                      <a:endParaRPr lang="en-US"/>
                    </a:p>
                  </a:txBody>
                  <a:tcPr>
                    <a:cell3D prstMaterial="dkEdge">
                      <a:bevel prst="riblet"/>
                      <a:lightRig rig="flood" dir="t"/>
                    </a:cell3D>
                    <a:solidFill>
                      <a:schemeClr val="accent6"/>
                    </a:solidFill>
                  </a:tcPr>
                </a:tc>
                <a:tc>
                  <a:txBody>
                    <a:bodyPr/>
                    <a:lstStyle/>
                    <a:p>
                      <a:endParaRPr lang="en-US" dirty="0"/>
                    </a:p>
                  </a:txBody>
                  <a:tcPr>
                    <a:cell3D prstMaterial="dkEdge">
                      <a:bevel prst="riblet"/>
                      <a:lightRig rig="flood" dir="t"/>
                    </a:cell3D>
                    <a:solidFill>
                      <a:schemeClr val="accent2"/>
                    </a:solidFill>
                  </a:tcPr>
                </a:tc>
                <a:tc>
                  <a:txBody>
                    <a:bodyPr/>
                    <a:lstStyle/>
                    <a:p>
                      <a:endParaRPr lang="en-US" dirty="0"/>
                    </a:p>
                  </a:txBody>
                  <a:tcPr>
                    <a:cell3D prstMaterial="dkEdge">
                      <a:bevel prst="riblet"/>
                      <a:lightRig rig="flood" dir="t"/>
                    </a:cell3D>
                    <a:solidFill>
                      <a:schemeClr val="accent6"/>
                    </a:solidFill>
                  </a:tcPr>
                </a:tc>
                <a:tc>
                  <a:txBody>
                    <a:bodyPr/>
                    <a:lstStyle/>
                    <a:p>
                      <a:endParaRPr lang="en-US" dirty="0"/>
                    </a:p>
                  </a:txBody>
                  <a:tcPr>
                    <a:cell3D prstMaterial="dkEdge">
                      <a:bevel prst="riblet"/>
                      <a:lightRig rig="flood" dir="t"/>
                    </a:cell3D>
                    <a:solidFill>
                      <a:schemeClr val="accent6"/>
                    </a:solidFill>
                  </a:tcPr>
                </a:tc>
                <a:tc>
                  <a:txBody>
                    <a:bodyPr/>
                    <a:lstStyle/>
                    <a:p>
                      <a:endParaRPr lang="en-US"/>
                    </a:p>
                  </a:txBody>
                  <a:tcPr>
                    <a:cell3D prstMaterial="dkEdge">
                      <a:bevel prst="riblet"/>
                      <a:lightRig rig="flood" dir="t"/>
                    </a:cell3D>
                    <a:solidFill>
                      <a:schemeClr val="accent6"/>
                    </a:solidFill>
                  </a:tcPr>
                </a:tc>
                <a:tc>
                  <a:txBody>
                    <a:bodyPr/>
                    <a:lstStyle/>
                    <a:p>
                      <a:endParaRPr lang="en-US" dirty="0"/>
                    </a:p>
                  </a:txBody>
                  <a:tcPr>
                    <a:cell3D prstMaterial="dkEdge">
                      <a:bevel prst="riblet"/>
                      <a:lightRig rig="flood" dir="t"/>
                    </a:cell3D>
                    <a:solidFill>
                      <a:schemeClr val="accent6"/>
                    </a:solidFill>
                  </a:tcPr>
                </a:tc>
                <a:tc>
                  <a:txBody>
                    <a:bodyPr/>
                    <a:lstStyle/>
                    <a:p>
                      <a:endParaRPr lang="en-US" dirty="0"/>
                    </a:p>
                  </a:txBody>
                  <a:tcPr>
                    <a:cell3D prstMaterial="dkEdge">
                      <a:bevel prst="riblet"/>
                      <a:lightRig rig="flood" dir="t"/>
                    </a:cell3D>
                    <a:solidFill>
                      <a:schemeClr val="accent6"/>
                    </a:solidFill>
                  </a:tcPr>
                </a:tc>
                <a:tc>
                  <a:txBody>
                    <a:bodyPr/>
                    <a:lstStyle/>
                    <a:p>
                      <a:endParaRPr lang="en-US" dirty="0"/>
                    </a:p>
                  </a:txBody>
                  <a:tcPr>
                    <a:cell3D prstMaterial="dkEdge">
                      <a:bevel prst="riblet"/>
                      <a:lightRig rig="flood" dir="t"/>
                    </a:cell3D>
                    <a:solidFill>
                      <a:schemeClr val="accent6"/>
                    </a:solidFill>
                  </a:tcPr>
                </a:tc>
                <a:tc>
                  <a:txBody>
                    <a:bodyPr/>
                    <a:lstStyle/>
                    <a:p>
                      <a:endParaRPr lang="en-US" dirty="0"/>
                    </a:p>
                  </a:txBody>
                  <a:tcPr>
                    <a:cell3D prstMaterial="dkEdge">
                      <a:bevel prst="riblet"/>
                      <a:lightRig rig="flood" dir="t"/>
                    </a:cell3D>
                    <a:solidFill>
                      <a:schemeClr val="accent6"/>
                    </a:solidFill>
                  </a:tcPr>
                </a:tc>
                <a:extLst>
                  <a:ext uri="{0D108BD9-81ED-4DB2-BD59-A6C34878D82A}">
                    <a16:rowId xmlns:a16="http://schemas.microsoft.com/office/drawing/2014/main" val="10000"/>
                  </a:ext>
                </a:extLst>
              </a:tr>
            </a:tbl>
          </a:graphicData>
        </a:graphic>
      </p:graphicFrame>
      <p:graphicFrame>
        <p:nvGraphicFramePr>
          <p:cNvPr id="19" name="Đáp án 1"/>
          <p:cNvGraphicFramePr>
            <a:graphicFrameLocks noGrp="1"/>
          </p:cNvGraphicFramePr>
          <p:nvPr>
            <p:extLst>
              <p:ext uri="{D42A27DB-BD31-4B8C-83A1-F6EECF244321}">
                <p14:modId xmlns:p14="http://schemas.microsoft.com/office/powerpoint/2010/main" val="1410590791"/>
              </p:ext>
            </p:extLst>
          </p:nvPr>
        </p:nvGraphicFramePr>
        <p:xfrm>
          <a:off x="2286000" y="1361209"/>
          <a:ext cx="2667000" cy="401782"/>
        </p:xfrm>
        <a:graphic>
          <a:graphicData uri="http://schemas.openxmlformats.org/drawingml/2006/table">
            <a:tbl>
              <a:tblPr firstRow="1" bandRow="1">
                <a:tableStyleId>{5C22544A-7EE6-4342-B048-85BDC9FD1C3A}</a:tableStyleId>
              </a:tblPr>
              <a:tblGrid>
                <a:gridCol w="444500">
                  <a:extLst>
                    <a:ext uri="{9D8B030D-6E8A-4147-A177-3AD203B41FA5}">
                      <a16:colId xmlns:a16="http://schemas.microsoft.com/office/drawing/2014/main" val="20000"/>
                    </a:ext>
                  </a:extLst>
                </a:gridCol>
                <a:gridCol w="444500">
                  <a:extLst>
                    <a:ext uri="{9D8B030D-6E8A-4147-A177-3AD203B41FA5}">
                      <a16:colId xmlns:a16="http://schemas.microsoft.com/office/drawing/2014/main" val="20001"/>
                    </a:ext>
                  </a:extLst>
                </a:gridCol>
                <a:gridCol w="444500">
                  <a:extLst>
                    <a:ext uri="{9D8B030D-6E8A-4147-A177-3AD203B41FA5}">
                      <a16:colId xmlns:a16="http://schemas.microsoft.com/office/drawing/2014/main" val="20002"/>
                    </a:ext>
                  </a:extLst>
                </a:gridCol>
                <a:gridCol w="419100">
                  <a:extLst>
                    <a:ext uri="{9D8B030D-6E8A-4147-A177-3AD203B41FA5}">
                      <a16:colId xmlns:a16="http://schemas.microsoft.com/office/drawing/2014/main" val="20003"/>
                    </a:ext>
                  </a:extLst>
                </a:gridCol>
                <a:gridCol w="469900">
                  <a:extLst>
                    <a:ext uri="{9D8B030D-6E8A-4147-A177-3AD203B41FA5}">
                      <a16:colId xmlns:a16="http://schemas.microsoft.com/office/drawing/2014/main" val="20004"/>
                    </a:ext>
                  </a:extLst>
                </a:gridCol>
                <a:gridCol w="444500">
                  <a:extLst>
                    <a:ext uri="{9D8B030D-6E8A-4147-A177-3AD203B41FA5}">
                      <a16:colId xmlns:a16="http://schemas.microsoft.com/office/drawing/2014/main" val="20005"/>
                    </a:ext>
                  </a:extLst>
                </a:gridCol>
              </a:tblGrid>
              <a:tr h="401782">
                <a:tc>
                  <a:txBody>
                    <a:bodyPr/>
                    <a:lstStyle/>
                    <a:p>
                      <a:endParaRPr lang="en-US" dirty="0"/>
                    </a:p>
                  </a:txBody>
                  <a:tcPr>
                    <a:cell3D prstMaterial="dkEdge">
                      <a:bevel prst="riblet"/>
                      <a:lightRig rig="flood" dir="t"/>
                    </a:cell3D>
                    <a:solidFill>
                      <a:schemeClr val="accent6"/>
                    </a:solidFill>
                  </a:tcPr>
                </a:tc>
                <a:tc>
                  <a:txBody>
                    <a:bodyPr/>
                    <a:lstStyle/>
                    <a:p>
                      <a:endParaRPr lang="en-US" dirty="0"/>
                    </a:p>
                  </a:txBody>
                  <a:tcPr>
                    <a:cell3D prstMaterial="dkEdge">
                      <a:bevel prst="riblet"/>
                      <a:lightRig rig="flood" dir="t"/>
                    </a:cell3D>
                    <a:solidFill>
                      <a:schemeClr val="accent6"/>
                    </a:solidFill>
                  </a:tcPr>
                </a:tc>
                <a:tc>
                  <a:txBody>
                    <a:bodyPr/>
                    <a:lstStyle/>
                    <a:p>
                      <a:endParaRPr lang="en-US" dirty="0"/>
                    </a:p>
                  </a:txBody>
                  <a:tcPr>
                    <a:cell3D prstMaterial="dkEdge">
                      <a:bevel prst="riblet"/>
                      <a:lightRig rig="flood" dir="t"/>
                    </a:cell3D>
                    <a:solidFill>
                      <a:schemeClr val="accent6"/>
                    </a:solidFill>
                  </a:tcPr>
                </a:tc>
                <a:tc>
                  <a:txBody>
                    <a:bodyPr/>
                    <a:lstStyle/>
                    <a:p>
                      <a:endParaRPr lang="en-US" dirty="0"/>
                    </a:p>
                  </a:txBody>
                  <a:tcPr>
                    <a:cell3D prstMaterial="dkEdge">
                      <a:bevel prst="riblet"/>
                      <a:lightRig rig="flood" dir="t"/>
                    </a:cell3D>
                    <a:solidFill>
                      <a:schemeClr val="accent2"/>
                    </a:solidFill>
                  </a:tcPr>
                </a:tc>
                <a:tc>
                  <a:txBody>
                    <a:bodyPr/>
                    <a:lstStyle/>
                    <a:p>
                      <a:endParaRPr lang="en-US" dirty="0"/>
                    </a:p>
                  </a:txBody>
                  <a:tcPr>
                    <a:cell3D prstMaterial="dkEdge">
                      <a:bevel prst="riblet"/>
                      <a:lightRig rig="flood" dir="t"/>
                    </a:cell3D>
                    <a:solidFill>
                      <a:schemeClr val="accent6"/>
                    </a:solidFill>
                  </a:tcPr>
                </a:tc>
                <a:tc>
                  <a:txBody>
                    <a:bodyPr/>
                    <a:lstStyle/>
                    <a:p>
                      <a:endParaRPr lang="en-US" dirty="0"/>
                    </a:p>
                  </a:txBody>
                  <a:tcPr>
                    <a:cell3D prstMaterial="dkEdge">
                      <a:bevel prst="riblet"/>
                      <a:lightRig rig="flood" dir="t"/>
                    </a:cell3D>
                    <a:solidFill>
                      <a:schemeClr val="accent6"/>
                    </a:solidFill>
                  </a:tcPr>
                </a:tc>
                <a:extLst>
                  <a:ext uri="{0D108BD9-81ED-4DB2-BD59-A6C34878D82A}">
                    <a16:rowId xmlns:a16="http://schemas.microsoft.com/office/drawing/2014/main" val="10000"/>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2545791647"/>
              </p:ext>
            </p:extLst>
          </p:nvPr>
        </p:nvGraphicFramePr>
        <p:xfrm>
          <a:off x="3200400" y="4074886"/>
          <a:ext cx="5714995" cy="377372"/>
        </p:xfrm>
        <a:graphic>
          <a:graphicData uri="http://schemas.openxmlformats.org/drawingml/2006/table">
            <a:tbl>
              <a:tblPr firstRow="1" bandRow="1">
                <a:tableStyleId>{5C22544A-7EE6-4342-B048-85BDC9FD1C3A}</a:tableStyleId>
              </a:tblPr>
              <a:tblGrid>
                <a:gridCol w="439615">
                  <a:extLst>
                    <a:ext uri="{9D8B030D-6E8A-4147-A177-3AD203B41FA5}">
                      <a16:colId xmlns:a16="http://schemas.microsoft.com/office/drawing/2014/main" val="20000"/>
                    </a:ext>
                  </a:extLst>
                </a:gridCol>
                <a:gridCol w="439615">
                  <a:extLst>
                    <a:ext uri="{9D8B030D-6E8A-4147-A177-3AD203B41FA5}">
                      <a16:colId xmlns:a16="http://schemas.microsoft.com/office/drawing/2014/main" val="20001"/>
                    </a:ext>
                  </a:extLst>
                </a:gridCol>
                <a:gridCol w="439615">
                  <a:extLst>
                    <a:ext uri="{9D8B030D-6E8A-4147-A177-3AD203B41FA5}">
                      <a16:colId xmlns:a16="http://schemas.microsoft.com/office/drawing/2014/main" val="20002"/>
                    </a:ext>
                  </a:extLst>
                </a:gridCol>
                <a:gridCol w="439615">
                  <a:extLst>
                    <a:ext uri="{9D8B030D-6E8A-4147-A177-3AD203B41FA5}">
                      <a16:colId xmlns:a16="http://schemas.microsoft.com/office/drawing/2014/main" val="20003"/>
                    </a:ext>
                  </a:extLst>
                </a:gridCol>
                <a:gridCol w="439615">
                  <a:extLst>
                    <a:ext uri="{9D8B030D-6E8A-4147-A177-3AD203B41FA5}">
                      <a16:colId xmlns:a16="http://schemas.microsoft.com/office/drawing/2014/main" val="20004"/>
                    </a:ext>
                  </a:extLst>
                </a:gridCol>
                <a:gridCol w="439615">
                  <a:extLst>
                    <a:ext uri="{9D8B030D-6E8A-4147-A177-3AD203B41FA5}">
                      <a16:colId xmlns:a16="http://schemas.microsoft.com/office/drawing/2014/main" val="20005"/>
                    </a:ext>
                  </a:extLst>
                </a:gridCol>
                <a:gridCol w="439615">
                  <a:extLst>
                    <a:ext uri="{9D8B030D-6E8A-4147-A177-3AD203B41FA5}">
                      <a16:colId xmlns:a16="http://schemas.microsoft.com/office/drawing/2014/main" val="20006"/>
                    </a:ext>
                  </a:extLst>
                </a:gridCol>
                <a:gridCol w="439615">
                  <a:extLst>
                    <a:ext uri="{9D8B030D-6E8A-4147-A177-3AD203B41FA5}">
                      <a16:colId xmlns:a16="http://schemas.microsoft.com/office/drawing/2014/main" val="20007"/>
                    </a:ext>
                  </a:extLst>
                </a:gridCol>
                <a:gridCol w="439615">
                  <a:extLst>
                    <a:ext uri="{9D8B030D-6E8A-4147-A177-3AD203B41FA5}">
                      <a16:colId xmlns:a16="http://schemas.microsoft.com/office/drawing/2014/main" val="20008"/>
                    </a:ext>
                  </a:extLst>
                </a:gridCol>
                <a:gridCol w="439615">
                  <a:extLst>
                    <a:ext uri="{9D8B030D-6E8A-4147-A177-3AD203B41FA5}">
                      <a16:colId xmlns:a16="http://schemas.microsoft.com/office/drawing/2014/main" val="20009"/>
                    </a:ext>
                  </a:extLst>
                </a:gridCol>
                <a:gridCol w="439615">
                  <a:extLst>
                    <a:ext uri="{9D8B030D-6E8A-4147-A177-3AD203B41FA5}">
                      <a16:colId xmlns:a16="http://schemas.microsoft.com/office/drawing/2014/main" val="20010"/>
                    </a:ext>
                  </a:extLst>
                </a:gridCol>
                <a:gridCol w="439615">
                  <a:extLst>
                    <a:ext uri="{9D8B030D-6E8A-4147-A177-3AD203B41FA5}">
                      <a16:colId xmlns:a16="http://schemas.microsoft.com/office/drawing/2014/main" val="20011"/>
                    </a:ext>
                  </a:extLst>
                </a:gridCol>
                <a:gridCol w="439615">
                  <a:extLst>
                    <a:ext uri="{9D8B030D-6E8A-4147-A177-3AD203B41FA5}">
                      <a16:colId xmlns:a16="http://schemas.microsoft.com/office/drawing/2014/main" val="20012"/>
                    </a:ext>
                  </a:extLst>
                </a:gridCol>
              </a:tblGrid>
              <a:tr h="377372">
                <a:tc>
                  <a:txBody>
                    <a:bodyPr/>
                    <a:lstStyle/>
                    <a:p>
                      <a:endParaRPr lang="en-US" dirty="0"/>
                    </a:p>
                  </a:txBody>
                  <a:tcPr>
                    <a:cell3D prstMaterial="dkEdge">
                      <a:bevel prst="riblet"/>
                      <a:lightRig rig="flood" dir="t"/>
                    </a:cell3D>
                    <a:solidFill>
                      <a:schemeClr val="accent6"/>
                    </a:solidFill>
                  </a:tcPr>
                </a:tc>
                <a:tc>
                  <a:txBody>
                    <a:bodyPr/>
                    <a:lstStyle/>
                    <a:p>
                      <a:endParaRPr lang="en-US" dirty="0"/>
                    </a:p>
                  </a:txBody>
                  <a:tcPr>
                    <a:cell3D prstMaterial="dkEdge">
                      <a:bevel prst="riblet"/>
                      <a:lightRig rig="flood" dir="t"/>
                    </a:cell3D>
                    <a:solidFill>
                      <a:schemeClr val="accent2"/>
                    </a:solidFill>
                  </a:tcPr>
                </a:tc>
                <a:tc>
                  <a:txBody>
                    <a:bodyPr/>
                    <a:lstStyle/>
                    <a:p>
                      <a:endParaRPr lang="en-US" dirty="0"/>
                    </a:p>
                  </a:txBody>
                  <a:tcPr>
                    <a:cell3D prstMaterial="dkEdge">
                      <a:bevel prst="riblet"/>
                      <a:lightRig rig="flood" dir="t"/>
                    </a:cell3D>
                    <a:solidFill>
                      <a:schemeClr val="accent6"/>
                    </a:solidFill>
                  </a:tcPr>
                </a:tc>
                <a:tc>
                  <a:txBody>
                    <a:bodyPr/>
                    <a:lstStyle/>
                    <a:p>
                      <a:endParaRPr lang="en-US"/>
                    </a:p>
                  </a:txBody>
                  <a:tcPr>
                    <a:cell3D prstMaterial="dkEdge">
                      <a:bevel prst="riblet"/>
                      <a:lightRig rig="flood" dir="t"/>
                    </a:cell3D>
                    <a:solidFill>
                      <a:schemeClr val="accent6"/>
                    </a:solidFill>
                  </a:tcPr>
                </a:tc>
                <a:tc>
                  <a:txBody>
                    <a:bodyPr/>
                    <a:lstStyle/>
                    <a:p>
                      <a:endParaRPr lang="en-US" dirty="0"/>
                    </a:p>
                  </a:txBody>
                  <a:tcPr>
                    <a:cell3D prstMaterial="dkEdge">
                      <a:bevel prst="riblet"/>
                      <a:lightRig rig="flood" dir="t"/>
                    </a:cell3D>
                    <a:solidFill>
                      <a:schemeClr val="accent6"/>
                    </a:solidFill>
                  </a:tcPr>
                </a:tc>
                <a:tc>
                  <a:txBody>
                    <a:bodyPr/>
                    <a:lstStyle/>
                    <a:p>
                      <a:endParaRPr lang="en-US" dirty="0"/>
                    </a:p>
                  </a:txBody>
                  <a:tcPr>
                    <a:cell3D prstMaterial="dkEdge">
                      <a:bevel prst="riblet"/>
                      <a:lightRig rig="flood" dir="t"/>
                    </a:cell3D>
                    <a:solidFill>
                      <a:schemeClr val="accent6"/>
                    </a:solidFill>
                  </a:tcPr>
                </a:tc>
                <a:tc>
                  <a:txBody>
                    <a:bodyPr/>
                    <a:lstStyle/>
                    <a:p>
                      <a:endParaRPr lang="en-US" dirty="0"/>
                    </a:p>
                  </a:txBody>
                  <a:tcPr>
                    <a:cell3D prstMaterial="dkEdge">
                      <a:bevel prst="riblet"/>
                      <a:lightRig rig="flood" dir="t"/>
                    </a:cell3D>
                    <a:solidFill>
                      <a:schemeClr val="accent6"/>
                    </a:solidFill>
                  </a:tcPr>
                </a:tc>
                <a:tc>
                  <a:txBody>
                    <a:bodyPr/>
                    <a:lstStyle/>
                    <a:p>
                      <a:endParaRPr lang="en-US" dirty="0"/>
                    </a:p>
                  </a:txBody>
                  <a:tcPr>
                    <a:cell3D prstMaterial="dkEdge">
                      <a:bevel prst="riblet"/>
                      <a:lightRig rig="flood" dir="t"/>
                    </a:cell3D>
                    <a:solidFill>
                      <a:schemeClr val="accent6"/>
                    </a:solidFill>
                  </a:tcPr>
                </a:tc>
                <a:tc>
                  <a:txBody>
                    <a:bodyPr/>
                    <a:lstStyle/>
                    <a:p>
                      <a:endParaRPr lang="en-US" dirty="0"/>
                    </a:p>
                  </a:txBody>
                  <a:tcPr>
                    <a:cell3D prstMaterial="dkEdge">
                      <a:bevel prst="riblet"/>
                      <a:lightRig rig="flood" dir="t"/>
                    </a:cell3D>
                    <a:solidFill>
                      <a:schemeClr val="accent6"/>
                    </a:solidFill>
                  </a:tcPr>
                </a:tc>
                <a:tc>
                  <a:txBody>
                    <a:bodyPr/>
                    <a:lstStyle/>
                    <a:p>
                      <a:endParaRPr lang="en-US" dirty="0"/>
                    </a:p>
                  </a:txBody>
                  <a:tcPr>
                    <a:cell3D prstMaterial="dkEdge">
                      <a:bevel prst="riblet"/>
                      <a:lightRig rig="flood" dir="t"/>
                    </a:cell3D>
                    <a:solidFill>
                      <a:schemeClr val="accent6"/>
                    </a:solidFill>
                  </a:tcPr>
                </a:tc>
                <a:tc>
                  <a:txBody>
                    <a:bodyPr/>
                    <a:lstStyle/>
                    <a:p>
                      <a:endParaRPr lang="en-US" dirty="0"/>
                    </a:p>
                  </a:txBody>
                  <a:tcPr>
                    <a:cell3D prstMaterial="dkEdge">
                      <a:bevel prst="riblet"/>
                      <a:lightRig rig="flood" dir="t"/>
                    </a:cell3D>
                    <a:solidFill>
                      <a:schemeClr val="accent6"/>
                    </a:solidFill>
                  </a:tcPr>
                </a:tc>
                <a:tc>
                  <a:txBody>
                    <a:bodyPr/>
                    <a:lstStyle/>
                    <a:p>
                      <a:endParaRPr lang="en-US" dirty="0"/>
                    </a:p>
                  </a:txBody>
                  <a:tcPr>
                    <a:cell3D prstMaterial="dkEdge">
                      <a:bevel prst="riblet"/>
                      <a:lightRig rig="flood" dir="t"/>
                    </a:cell3D>
                    <a:solidFill>
                      <a:schemeClr val="accent6"/>
                    </a:solidFill>
                  </a:tcPr>
                </a:tc>
                <a:tc>
                  <a:txBody>
                    <a:bodyPr/>
                    <a:lstStyle/>
                    <a:p>
                      <a:endParaRPr lang="en-US" dirty="0"/>
                    </a:p>
                  </a:txBody>
                  <a:tcPr>
                    <a:cell3D prstMaterial="dkEdge">
                      <a:bevel prst="riblet"/>
                      <a:lightRig rig="flood" dir="t"/>
                    </a:cell3D>
                    <a:solidFill>
                      <a:schemeClr val="accent6"/>
                    </a:solidFill>
                  </a:tcPr>
                </a:tc>
                <a:extLst>
                  <a:ext uri="{0D108BD9-81ED-4DB2-BD59-A6C34878D82A}">
                    <a16:rowId xmlns:a16="http://schemas.microsoft.com/office/drawing/2014/main" val="10000"/>
                  </a:ext>
                </a:extLst>
              </a:tr>
            </a:tbl>
          </a:graphicData>
        </a:graphic>
      </p:graphicFrame>
      <p:sp>
        <p:nvSpPr>
          <p:cNvPr id="21" name="1"/>
          <p:cNvSpPr/>
          <p:nvPr/>
        </p:nvSpPr>
        <p:spPr>
          <a:xfrm>
            <a:off x="796636" y="1371600"/>
            <a:ext cx="381000" cy="381000"/>
          </a:xfrm>
          <a:prstGeom prst="ellipse">
            <a:avLst/>
          </a:prstGeom>
        </p:spPr>
        <p:style>
          <a:lnRef idx="2">
            <a:schemeClr val="accent3"/>
          </a:lnRef>
          <a:fillRef idx="1">
            <a:schemeClr val="lt1"/>
          </a:fillRef>
          <a:effectRef idx="0">
            <a:schemeClr val="accent3"/>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p>
        </p:txBody>
      </p:sp>
      <p:sp>
        <p:nvSpPr>
          <p:cNvPr id="22" name="2"/>
          <p:cNvSpPr/>
          <p:nvPr/>
        </p:nvSpPr>
        <p:spPr>
          <a:xfrm>
            <a:off x="796636" y="1752600"/>
            <a:ext cx="381000" cy="381000"/>
          </a:xfrm>
          <a:prstGeom prst="ellipse">
            <a:avLst/>
          </a:prstGeom>
        </p:spPr>
        <p:style>
          <a:lnRef idx="2">
            <a:schemeClr val="accent3"/>
          </a:lnRef>
          <a:fillRef idx="1">
            <a:schemeClr val="lt1"/>
          </a:fillRef>
          <a:effectRef idx="0">
            <a:schemeClr val="accent3"/>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3" name="3"/>
          <p:cNvSpPr/>
          <p:nvPr/>
        </p:nvSpPr>
        <p:spPr>
          <a:xfrm>
            <a:off x="796636" y="2133600"/>
            <a:ext cx="381000" cy="381000"/>
          </a:xfrm>
          <a:prstGeom prst="ellipse">
            <a:avLst/>
          </a:prstGeom>
        </p:spPr>
        <p:style>
          <a:lnRef idx="2">
            <a:schemeClr val="accent3"/>
          </a:lnRef>
          <a:fillRef idx="1">
            <a:schemeClr val="lt1"/>
          </a:fillRef>
          <a:effectRef idx="0">
            <a:schemeClr val="accent3"/>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4" name="4"/>
          <p:cNvSpPr/>
          <p:nvPr/>
        </p:nvSpPr>
        <p:spPr>
          <a:xfrm>
            <a:off x="796636" y="2514600"/>
            <a:ext cx="381000" cy="381000"/>
          </a:xfrm>
          <a:prstGeom prst="ellipse">
            <a:avLst/>
          </a:prstGeom>
        </p:spPr>
        <p:style>
          <a:lnRef idx="2">
            <a:schemeClr val="accent3"/>
          </a:lnRef>
          <a:fillRef idx="1">
            <a:schemeClr val="lt1"/>
          </a:fillRef>
          <a:effectRef idx="0">
            <a:schemeClr val="accent3"/>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5" name="5"/>
          <p:cNvSpPr/>
          <p:nvPr/>
        </p:nvSpPr>
        <p:spPr>
          <a:xfrm>
            <a:off x="796636" y="2895600"/>
            <a:ext cx="381000" cy="381000"/>
          </a:xfrm>
          <a:prstGeom prst="ellipse">
            <a:avLst/>
          </a:prstGeom>
        </p:spPr>
        <p:style>
          <a:lnRef idx="2">
            <a:schemeClr val="accent3"/>
          </a:lnRef>
          <a:fillRef idx="1">
            <a:schemeClr val="lt1"/>
          </a:fillRef>
          <a:effectRef idx="0">
            <a:schemeClr val="accent3"/>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5</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6" name="6"/>
          <p:cNvSpPr/>
          <p:nvPr/>
        </p:nvSpPr>
        <p:spPr>
          <a:xfrm>
            <a:off x="796636" y="3276600"/>
            <a:ext cx="381000" cy="381000"/>
          </a:xfrm>
          <a:prstGeom prst="ellipse">
            <a:avLst/>
          </a:prstGeom>
        </p:spPr>
        <p:style>
          <a:lnRef idx="2">
            <a:schemeClr val="accent3"/>
          </a:lnRef>
          <a:fillRef idx="1">
            <a:schemeClr val="lt1"/>
          </a:fillRef>
          <a:effectRef idx="0">
            <a:schemeClr val="accent3"/>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6</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7" name="7"/>
          <p:cNvSpPr/>
          <p:nvPr/>
        </p:nvSpPr>
        <p:spPr>
          <a:xfrm>
            <a:off x="796636" y="3657600"/>
            <a:ext cx="381000" cy="381000"/>
          </a:xfrm>
          <a:prstGeom prst="ellipse">
            <a:avLst/>
          </a:prstGeom>
        </p:spPr>
        <p:style>
          <a:lnRef idx="2">
            <a:schemeClr val="accent3"/>
          </a:lnRef>
          <a:fillRef idx="1">
            <a:schemeClr val="lt1"/>
          </a:fillRef>
          <a:effectRef idx="0">
            <a:schemeClr val="accent3"/>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7</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9" name="8"/>
          <p:cNvSpPr/>
          <p:nvPr/>
        </p:nvSpPr>
        <p:spPr>
          <a:xfrm>
            <a:off x="796636" y="4038600"/>
            <a:ext cx="381000" cy="381000"/>
          </a:xfrm>
          <a:prstGeom prst="ellipse">
            <a:avLst/>
          </a:prstGeom>
        </p:spPr>
        <p:style>
          <a:lnRef idx="2">
            <a:schemeClr val="accent3"/>
          </a:lnRef>
          <a:fillRef idx="1">
            <a:schemeClr val="lt1"/>
          </a:fillRef>
          <a:effectRef idx="0">
            <a:schemeClr val="accent3"/>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8</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2" name="Câu hỏi 1"/>
          <p:cNvSpPr/>
          <p:nvPr/>
        </p:nvSpPr>
        <p:spPr>
          <a:xfrm>
            <a:off x="1600200" y="5029200"/>
            <a:ext cx="6248400" cy="990600"/>
          </a:xfrm>
          <a:prstGeom prst="wedgeRoundRect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l</a:t>
            </a:r>
            <a:r>
              <a:rPr lang="en-US" sz="2000" dirty="0" err="1" smtClean="0">
                <a:latin typeface="Times New Roman" pitchFamily="18" charset="0"/>
                <a:cs typeface="Times New Roman" pitchFamily="18" charset="0"/>
              </a:rPr>
              <a:t>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dao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động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cơ</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truyền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trong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môi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trường</a:t>
            </a:r>
            <a:endParaRPr lang="en-US" sz="2000" dirty="0">
              <a:latin typeface="Times New Roman" pitchFamily="18" charset="0"/>
              <a:cs typeface="Times New Roman" pitchFamily="18" charset="0"/>
            </a:endParaRPr>
          </a:p>
        </p:txBody>
      </p:sp>
      <p:sp>
        <p:nvSpPr>
          <p:cNvPr id="33" name="Câu hỏi 2"/>
          <p:cNvSpPr/>
          <p:nvPr/>
        </p:nvSpPr>
        <p:spPr>
          <a:xfrm>
            <a:off x="1593273" y="5029200"/>
            <a:ext cx="6248400" cy="990600"/>
          </a:xfrm>
          <a:prstGeom prst="wedgeRoundRect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l</a:t>
            </a:r>
            <a:r>
              <a:rPr lang="en-US" sz="2000" dirty="0" err="1" smtClean="0">
                <a:latin typeface="Times New Roman" pitchFamily="18" charset="0"/>
                <a:cs typeface="Times New Roman" pitchFamily="18" charset="0"/>
              </a:rPr>
              <a:t>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điện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từ</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trường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truyền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trong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không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gian</a:t>
            </a:r>
            <a:endParaRPr lang="en-US" sz="2000" dirty="0">
              <a:latin typeface="Times New Roman" pitchFamily="18" charset="0"/>
              <a:cs typeface="Times New Roman" pitchFamily="18" charset="0"/>
            </a:endParaRPr>
          </a:p>
        </p:txBody>
      </p:sp>
      <p:sp>
        <p:nvSpPr>
          <p:cNvPr id="34" name="Câu hỏi 3"/>
          <p:cNvSpPr/>
          <p:nvPr/>
        </p:nvSpPr>
        <p:spPr>
          <a:xfrm>
            <a:off x="1600200" y="5029200"/>
            <a:ext cx="6241473" cy="990600"/>
          </a:xfrm>
          <a:prstGeom prst="wedgeRoundRect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g</a:t>
            </a:r>
            <a:r>
              <a:rPr lang="en-US" sz="2000" dirty="0" err="1" smtClean="0">
                <a:latin typeface="Times New Roman" pitchFamily="18" charset="0"/>
                <a:cs typeface="Times New Roman" pitchFamily="18" charset="0"/>
              </a:rPr>
              <a:t>ồm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một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tụ</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điện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mắc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nối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tiếp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với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một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cuộn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cảm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thành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mạch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kín</a:t>
            </a: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
        <p:nvSpPr>
          <p:cNvPr id="35" name="Câu hỏi 4"/>
          <p:cNvSpPr/>
          <p:nvPr/>
        </p:nvSpPr>
        <p:spPr>
          <a:xfrm>
            <a:off x="1600200" y="5029200"/>
            <a:ext cx="6248400" cy="990600"/>
          </a:xfrm>
          <a:prstGeom prst="wedgeRoundRect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g</a:t>
            </a:r>
            <a:r>
              <a:rPr lang="en-US" sz="2000" dirty="0" err="1" smtClean="0">
                <a:latin typeface="Times New Roman" pitchFamily="18" charset="0"/>
                <a:cs typeface="Times New Roman" pitchFamily="18" charset="0"/>
              </a:rPr>
              <a:t>ồm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một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vật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nhỏ</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khối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lượng</a:t>
            </a:r>
            <a:r>
              <a:rPr lang="en-US" sz="2000" dirty="0" smtClean="0">
                <a:latin typeface="Times New Roman" pitchFamily="18" charset="0"/>
                <a:cs typeface="Times New Roman" pitchFamily="18" charset="0"/>
              </a:rPr>
              <a:t> m, </a:t>
            </a:r>
            <a:r>
              <a:rPr lang="en-US" sz="2000" dirty="0" err="1" smtClean="0">
                <a:latin typeface="Times New Roman" pitchFamily="18" charset="0"/>
                <a:cs typeface="Times New Roman" pitchFamily="18" charset="0"/>
              </a:rPr>
              <a:t>treo</a:t>
            </a:r>
            <a:r>
              <a:rPr lang="en-US" sz="2000" dirty="0" smtClean="0">
                <a:latin typeface="Times New Roman" pitchFamily="18" charset="0"/>
                <a:cs typeface="Times New Roman" pitchFamily="18" charset="0"/>
              </a:rPr>
              <a:t> ở </a:t>
            </a:r>
            <a:r>
              <a:rPr lang="en-US" sz="2000" dirty="0" err="1" smtClean="0">
                <a:latin typeface="Times New Roman" pitchFamily="18" charset="0"/>
                <a:cs typeface="Times New Roman" pitchFamily="18" charset="0"/>
              </a:rPr>
              <a:t>đầu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của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một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sợi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dây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không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dãn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khối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lượng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không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đáng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kể</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dài</a:t>
            </a:r>
            <a:r>
              <a:rPr lang="en-US" sz="2000" dirty="0" smtClean="0">
                <a:latin typeface="Times New Roman" pitchFamily="18" charset="0"/>
                <a:cs typeface="Times New Roman" pitchFamily="18" charset="0"/>
              </a:rPr>
              <a:t> l</a:t>
            </a:r>
            <a:endParaRPr lang="en-US" sz="2000" dirty="0">
              <a:latin typeface="Times New Roman" pitchFamily="18" charset="0"/>
              <a:cs typeface="Times New Roman" pitchFamily="18" charset="0"/>
            </a:endParaRPr>
          </a:p>
        </p:txBody>
      </p:sp>
      <p:sp>
        <p:nvSpPr>
          <p:cNvPr id="36" name="Câu hỏi 5"/>
          <p:cNvSpPr/>
          <p:nvPr/>
        </p:nvSpPr>
        <p:spPr>
          <a:xfrm>
            <a:off x="1600200" y="5029200"/>
            <a:ext cx="6248400" cy="990600"/>
          </a:xfrm>
          <a:prstGeom prst="wedgeRoundRect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l</a:t>
            </a:r>
            <a:r>
              <a:rPr lang="en-US" sz="2000" dirty="0" err="1" smtClean="0">
                <a:latin typeface="Times New Roman" pitchFamily="18" charset="0"/>
                <a:cs typeface="Times New Roman" pitchFamily="18" charset="0"/>
              </a:rPr>
              <a:t>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trường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có</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hai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thành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phần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biến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thiên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theo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thời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gian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liên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quan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mật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thiết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với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nhau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điện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trường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biến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thiên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từ</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trường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biến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thiên</a:t>
            </a:r>
            <a:endParaRPr lang="en-US" sz="2000" dirty="0">
              <a:latin typeface="Times New Roman" pitchFamily="18" charset="0"/>
              <a:cs typeface="Times New Roman" pitchFamily="18" charset="0"/>
            </a:endParaRPr>
          </a:p>
        </p:txBody>
      </p:sp>
      <p:sp>
        <p:nvSpPr>
          <p:cNvPr id="37" name="Câu hỏi 6"/>
          <p:cNvSpPr/>
          <p:nvPr/>
        </p:nvSpPr>
        <p:spPr>
          <a:xfrm>
            <a:off x="1600200" y="5029200"/>
            <a:ext cx="6248400" cy="990600"/>
          </a:xfrm>
          <a:prstGeom prst="wedgeRoundRect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err="1" smtClean="0">
                <a:latin typeface="Times New Roman" pitchFamily="18" charset="0"/>
                <a:cs typeface="Times New Roman" pitchFamily="18" charset="0"/>
              </a:rPr>
              <a:t>Âm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có</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tần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số</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nhỏ</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hơn</a:t>
            </a:r>
            <a:r>
              <a:rPr lang="en-US" sz="2000" dirty="0" smtClean="0">
                <a:latin typeface="Times New Roman" pitchFamily="18" charset="0"/>
                <a:cs typeface="Times New Roman" pitchFamily="18" charset="0"/>
              </a:rPr>
              <a:t> 16Hz, </a:t>
            </a:r>
            <a:r>
              <a:rPr lang="en-US" sz="2000" dirty="0" err="1" smtClean="0">
                <a:latin typeface="Times New Roman" pitchFamily="18" charset="0"/>
                <a:cs typeface="Times New Roman" pitchFamily="18" charset="0"/>
              </a:rPr>
              <a:t>thì</a:t>
            </a:r>
            <a:r>
              <a:rPr lang="en-US" sz="2000" dirty="0" smtClean="0">
                <a:latin typeface="Times New Roman" pitchFamily="18" charset="0"/>
                <a:cs typeface="Times New Roman" pitchFamily="18" charset="0"/>
              </a:rPr>
              <a:t> tai </a:t>
            </a:r>
            <a:r>
              <a:rPr lang="en-US" sz="2000" dirty="0" err="1" smtClean="0">
                <a:latin typeface="Times New Roman" pitchFamily="18" charset="0"/>
                <a:cs typeface="Times New Roman" pitchFamily="18" charset="0"/>
              </a:rPr>
              <a:t>không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nghe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được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gọi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là</a:t>
            </a: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
        <p:nvSpPr>
          <p:cNvPr id="38" name="Câu hỏi 7"/>
          <p:cNvSpPr/>
          <p:nvPr/>
        </p:nvSpPr>
        <p:spPr>
          <a:xfrm>
            <a:off x="1558637" y="5029200"/>
            <a:ext cx="6283036" cy="990600"/>
          </a:xfrm>
          <a:prstGeom prst="wedgeRoundRect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dòng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điện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có</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cường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độ</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hàm</a:t>
            </a:r>
            <a:r>
              <a:rPr lang="en-US" sz="2000" dirty="0" smtClean="0">
                <a:latin typeface="Times New Roman" pitchFamily="18" charset="0"/>
                <a:cs typeface="Times New Roman" pitchFamily="18" charset="0"/>
              </a:rPr>
              <a:t> sin hay </a:t>
            </a:r>
            <a:r>
              <a:rPr lang="en-US" sz="2000" dirty="0" err="1" smtClean="0">
                <a:latin typeface="Times New Roman" pitchFamily="18" charset="0"/>
                <a:cs typeface="Times New Roman" pitchFamily="18" charset="0"/>
              </a:rPr>
              <a:t>cosin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của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thời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gian</a:t>
            </a:r>
            <a:endParaRPr lang="en-US" sz="2000" dirty="0">
              <a:latin typeface="Times New Roman" pitchFamily="18" charset="0"/>
              <a:cs typeface="Times New Roman" pitchFamily="18" charset="0"/>
            </a:endParaRPr>
          </a:p>
        </p:txBody>
      </p:sp>
      <p:sp>
        <p:nvSpPr>
          <p:cNvPr id="3" name="Rounded Rectangular Callout 2"/>
          <p:cNvSpPr/>
          <p:nvPr/>
        </p:nvSpPr>
        <p:spPr>
          <a:xfrm>
            <a:off x="1593274" y="5029200"/>
            <a:ext cx="6248400" cy="990600"/>
          </a:xfrm>
          <a:prstGeom prst="wedgeRoundRect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smtClean="0">
                <a:latin typeface="Times New Roman" pitchFamily="18" charset="0"/>
                <a:cs typeface="Times New Roman" pitchFamily="18" charset="0"/>
              </a:rPr>
              <a:t>Dao </a:t>
            </a:r>
            <a:r>
              <a:rPr lang="en-US" sz="2000" dirty="0" err="1" smtClean="0">
                <a:latin typeface="Times New Roman" pitchFamily="18" charset="0"/>
                <a:cs typeface="Times New Roman" pitchFamily="18" charset="0"/>
              </a:rPr>
              <a:t>động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có</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biên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độ</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giảm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dần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theo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thời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gian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gọi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là</a:t>
            </a: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8436645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1"/>
                    </p:tgtEl>
                  </p:cond>
                </p:stCondLst>
                <p:endSync evt="end" delay="0">
                  <p:rtn val="all"/>
                </p:endSync>
                <p:childTnLst>
                  <p:par>
                    <p:cTn id="12" fill="hold">
                      <p:stCondLst>
                        <p:cond delay="0"/>
                      </p:stCondLst>
                      <p:childTnLst>
                        <p:par>
                          <p:cTn id="13" fill="hold">
                            <p:stCondLst>
                              <p:cond delay="0"/>
                            </p:stCondLst>
                            <p:childTnLst>
                              <p:par>
                                <p:cTn id="14" presetID="42" presetClass="entr" presetSubtype="0" fill="hold" grpId="2" nodeType="after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1000"/>
                                        <p:tgtEl>
                                          <p:spTgt spid="32"/>
                                        </p:tgtEl>
                                      </p:cBhvr>
                                    </p:animEffect>
                                    <p:anim calcmode="lin" valueType="num">
                                      <p:cBhvr>
                                        <p:cTn id="17" dur="1000" fill="hold"/>
                                        <p:tgtEl>
                                          <p:spTgt spid="32"/>
                                        </p:tgtEl>
                                        <p:attrNameLst>
                                          <p:attrName>ppt_x</p:attrName>
                                        </p:attrNameLst>
                                      </p:cBhvr>
                                      <p:tavLst>
                                        <p:tav tm="0">
                                          <p:val>
                                            <p:strVal val="#ppt_x"/>
                                          </p:val>
                                        </p:tav>
                                        <p:tav tm="100000">
                                          <p:val>
                                            <p:strVal val="#ppt_x"/>
                                          </p:val>
                                        </p:tav>
                                      </p:tavLst>
                                    </p:anim>
                                    <p:anim calcmode="lin" valueType="num">
                                      <p:cBhvr>
                                        <p:cTn id="18" dur="1000" fill="hold"/>
                                        <p:tgtEl>
                                          <p:spTgt spid="32"/>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2" presetClass="exit" presetSubtype="0" fill="hold" grpId="1" nodeType="afterEffect">
                                  <p:stCondLst>
                                    <p:cond delay="10000"/>
                                  </p:stCondLst>
                                  <p:childTnLst>
                                    <p:animEffect transition="out" filter="fade">
                                      <p:cBhvr>
                                        <p:cTn id="21" dur="1000"/>
                                        <p:tgtEl>
                                          <p:spTgt spid="32"/>
                                        </p:tgtEl>
                                      </p:cBhvr>
                                    </p:animEffect>
                                    <p:anim calcmode="lin" valueType="num">
                                      <p:cBhvr>
                                        <p:cTn id="22" dur="1000"/>
                                        <p:tgtEl>
                                          <p:spTgt spid="32"/>
                                        </p:tgtEl>
                                        <p:attrNameLst>
                                          <p:attrName>ppt_x</p:attrName>
                                        </p:attrNameLst>
                                      </p:cBhvr>
                                      <p:tavLst>
                                        <p:tav tm="0">
                                          <p:val>
                                            <p:strVal val="ppt_x"/>
                                          </p:val>
                                        </p:tav>
                                        <p:tav tm="100000">
                                          <p:val>
                                            <p:strVal val="ppt_x"/>
                                          </p:val>
                                        </p:tav>
                                      </p:tavLst>
                                    </p:anim>
                                    <p:anim calcmode="lin" valueType="num">
                                      <p:cBhvr>
                                        <p:cTn id="23" dur="1000"/>
                                        <p:tgtEl>
                                          <p:spTgt spid="32"/>
                                        </p:tgtEl>
                                        <p:attrNameLst>
                                          <p:attrName>ppt_y</p:attrName>
                                        </p:attrNameLst>
                                      </p:cBhvr>
                                      <p:tavLst>
                                        <p:tav tm="0">
                                          <p:val>
                                            <p:strVal val="ppt_y"/>
                                          </p:val>
                                        </p:tav>
                                        <p:tav tm="100000">
                                          <p:val>
                                            <p:strVal val="ppt_y+.1"/>
                                          </p:val>
                                        </p:tav>
                                      </p:tavLst>
                                    </p:anim>
                                    <p:set>
                                      <p:cBhvr>
                                        <p:cTn id="24" dur="1" fill="hold">
                                          <p:stCondLst>
                                            <p:cond delay="999"/>
                                          </p:stCondLst>
                                        </p:cTn>
                                        <p:tgtEl>
                                          <p:spTgt spid="3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6" presetClass="exit" presetSubtype="21" fill="hold" nodeType="clickEffect">
                                  <p:stCondLst>
                                    <p:cond delay="0"/>
                                  </p:stCondLst>
                                  <p:childTnLst>
                                    <p:animEffect transition="out" filter="barn(inVertical)">
                                      <p:cBhvr>
                                        <p:cTn id="28" dur="500"/>
                                        <p:tgtEl>
                                          <p:spTgt spid="19"/>
                                        </p:tgtEl>
                                      </p:cBhvr>
                                    </p:animEffect>
                                    <p:set>
                                      <p:cBhvr>
                                        <p:cTn id="2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0" restart="whenNotActive" fill="hold" evtFilter="cancelBubble" nodeType="interactiveSeq">
                <p:stCondLst>
                  <p:cond evt="onClick" delay="0">
                    <p:tgtEl>
                      <p:spTgt spid="22"/>
                    </p:tgtEl>
                  </p:cond>
                </p:stCondLst>
                <p:endSync evt="end" delay="0">
                  <p:rtn val="all"/>
                </p:endSync>
                <p:childTnLst>
                  <p:par>
                    <p:cTn id="31" fill="hold">
                      <p:stCondLst>
                        <p:cond delay="0"/>
                      </p:stCondLst>
                      <p:childTnLst>
                        <p:par>
                          <p:cTn id="32" fill="hold">
                            <p:stCondLst>
                              <p:cond delay="0"/>
                            </p:stCondLst>
                            <p:childTnLst>
                              <p:par>
                                <p:cTn id="33" presetID="16" presetClass="entr" presetSubtype="21"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barn(inVertical)">
                                      <p:cBhvr>
                                        <p:cTn id="35" dur="500"/>
                                        <p:tgtEl>
                                          <p:spTgt spid="33"/>
                                        </p:tgtEl>
                                      </p:cBhvr>
                                    </p:animEffect>
                                  </p:childTnLst>
                                </p:cTn>
                              </p:par>
                            </p:childTnLst>
                          </p:cTn>
                        </p:par>
                        <p:par>
                          <p:cTn id="36" fill="hold">
                            <p:stCondLst>
                              <p:cond delay="500"/>
                            </p:stCondLst>
                            <p:childTnLst>
                              <p:par>
                                <p:cTn id="37" presetID="16" presetClass="exit" presetSubtype="21" fill="hold" grpId="1" nodeType="afterEffect">
                                  <p:stCondLst>
                                    <p:cond delay="10000"/>
                                  </p:stCondLst>
                                  <p:childTnLst>
                                    <p:animEffect transition="out" filter="barn(inVertical)">
                                      <p:cBhvr>
                                        <p:cTn id="38" dur="500"/>
                                        <p:tgtEl>
                                          <p:spTgt spid="33"/>
                                        </p:tgtEl>
                                      </p:cBhvr>
                                    </p:animEffect>
                                    <p:set>
                                      <p:cBhvr>
                                        <p:cTn id="39" dur="1" fill="hold">
                                          <p:stCondLst>
                                            <p:cond delay="499"/>
                                          </p:stCondLst>
                                        </p:cTn>
                                        <p:tgtEl>
                                          <p:spTgt spid="33"/>
                                        </p:tgtEl>
                                        <p:attrNameLst>
                                          <p:attrName>style.visibility</p:attrName>
                                        </p:attrNameLst>
                                      </p:cBhvr>
                                      <p:to>
                                        <p:strVal val="hidden"/>
                                      </p:to>
                                    </p:set>
                                  </p:childTnLst>
                                </p:cTn>
                              </p:par>
                            </p:childTnLst>
                          </p:cTn>
                        </p:par>
                        <p:par>
                          <p:cTn id="40" fill="hold">
                            <p:stCondLst>
                              <p:cond delay="11000"/>
                            </p:stCondLst>
                            <p:childTnLst>
                              <p:par>
                                <p:cTn id="41" presetID="16" presetClass="exit" presetSubtype="21" fill="hold" nodeType="afterEffect">
                                  <p:stCondLst>
                                    <p:cond delay="0"/>
                                  </p:stCondLst>
                                  <p:childTnLst>
                                    <p:animEffect transition="out" filter="barn(inVertical)">
                                      <p:cBhvr>
                                        <p:cTn id="42" dur="500"/>
                                        <p:tgtEl>
                                          <p:spTgt spid="17"/>
                                        </p:tgtEl>
                                      </p:cBhvr>
                                    </p:animEffect>
                                    <p:set>
                                      <p:cBhvr>
                                        <p:cTn id="4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4" restart="whenNotActive" fill="hold" evtFilter="cancelBubble" nodeType="interactiveSeq">
                <p:stCondLst>
                  <p:cond evt="onClick" delay="0">
                    <p:tgtEl>
                      <p:spTgt spid="23"/>
                    </p:tgtEl>
                  </p:cond>
                </p:stCondLst>
                <p:endSync evt="end" delay="0">
                  <p:rtn val="all"/>
                </p:endSync>
                <p:childTnLst>
                  <p:par>
                    <p:cTn id="45" fill="hold">
                      <p:stCondLst>
                        <p:cond delay="0"/>
                      </p:stCondLst>
                      <p:childTnLst>
                        <p:par>
                          <p:cTn id="46" fill="hold">
                            <p:stCondLst>
                              <p:cond delay="0"/>
                            </p:stCondLst>
                            <p:childTnLst>
                              <p:par>
                                <p:cTn id="47" presetID="53" presetClass="entr" presetSubtype="16"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p:cTn id="49" dur="500" fill="hold"/>
                                        <p:tgtEl>
                                          <p:spTgt spid="34"/>
                                        </p:tgtEl>
                                        <p:attrNameLst>
                                          <p:attrName>ppt_w</p:attrName>
                                        </p:attrNameLst>
                                      </p:cBhvr>
                                      <p:tavLst>
                                        <p:tav tm="0">
                                          <p:val>
                                            <p:fltVal val="0"/>
                                          </p:val>
                                        </p:tav>
                                        <p:tav tm="100000">
                                          <p:val>
                                            <p:strVal val="#ppt_w"/>
                                          </p:val>
                                        </p:tav>
                                      </p:tavLst>
                                    </p:anim>
                                    <p:anim calcmode="lin" valueType="num">
                                      <p:cBhvr>
                                        <p:cTn id="50" dur="500" fill="hold"/>
                                        <p:tgtEl>
                                          <p:spTgt spid="34"/>
                                        </p:tgtEl>
                                        <p:attrNameLst>
                                          <p:attrName>ppt_h</p:attrName>
                                        </p:attrNameLst>
                                      </p:cBhvr>
                                      <p:tavLst>
                                        <p:tav tm="0">
                                          <p:val>
                                            <p:fltVal val="0"/>
                                          </p:val>
                                        </p:tav>
                                        <p:tav tm="100000">
                                          <p:val>
                                            <p:strVal val="#ppt_h"/>
                                          </p:val>
                                        </p:tav>
                                      </p:tavLst>
                                    </p:anim>
                                    <p:animEffect transition="in" filter="fade">
                                      <p:cBhvr>
                                        <p:cTn id="51" dur="500"/>
                                        <p:tgtEl>
                                          <p:spTgt spid="34"/>
                                        </p:tgtEl>
                                      </p:cBhvr>
                                    </p:animEffect>
                                  </p:childTnLst>
                                </p:cTn>
                              </p:par>
                            </p:childTnLst>
                          </p:cTn>
                        </p:par>
                        <p:par>
                          <p:cTn id="52" fill="hold">
                            <p:stCondLst>
                              <p:cond delay="500"/>
                            </p:stCondLst>
                            <p:childTnLst>
                              <p:par>
                                <p:cTn id="53" presetID="42" presetClass="exit" presetSubtype="0" fill="hold" grpId="1" nodeType="afterEffect">
                                  <p:stCondLst>
                                    <p:cond delay="10000"/>
                                  </p:stCondLst>
                                  <p:childTnLst>
                                    <p:animEffect transition="out" filter="fade">
                                      <p:cBhvr>
                                        <p:cTn id="54" dur="500"/>
                                        <p:tgtEl>
                                          <p:spTgt spid="34"/>
                                        </p:tgtEl>
                                      </p:cBhvr>
                                    </p:animEffect>
                                    <p:anim calcmode="lin" valueType="num">
                                      <p:cBhvr>
                                        <p:cTn id="55" dur="500"/>
                                        <p:tgtEl>
                                          <p:spTgt spid="34"/>
                                        </p:tgtEl>
                                        <p:attrNameLst>
                                          <p:attrName>ppt_x</p:attrName>
                                        </p:attrNameLst>
                                      </p:cBhvr>
                                      <p:tavLst>
                                        <p:tav tm="0">
                                          <p:val>
                                            <p:strVal val="ppt_x"/>
                                          </p:val>
                                        </p:tav>
                                        <p:tav tm="100000">
                                          <p:val>
                                            <p:strVal val="ppt_x"/>
                                          </p:val>
                                        </p:tav>
                                      </p:tavLst>
                                    </p:anim>
                                    <p:anim calcmode="lin" valueType="num">
                                      <p:cBhvr>
                                        <p:cTn id="56" dur="500"/>
                                        <p:tgtEl>
                                          <p:spTgt spid="34"/>
                                        </p:tgtEl>
                                        <p:attrNameLst>
                                          <p:attrName>ppt_y</p:attrName>
                                        </p:attrNameLst>
                                      </p:cBhvr>
                                      <p:tavLst>
                                        <p:tav tm="0">
                                          <p:val>
                                            <p:strVal val="ppt_y"/>
                                          </p:val>
                                        </p:tav>
                                        <p:tav tm="100000">
                                          <p:val>
                                            <p:strVal val="ppt_y+.1"/>
                                          </p:val>
                                        </p:tav>
                                      </p:tavLst>
                                    </p:anim>
                                    <p:set>
                                      <p:cBhvr>
                                        <p:cTn id="57" dur="1" fill="hold">
                                          <p:stCondLst>
                                            <p:cond delay="499"/>
                                          </p:stCondLst>
                                        </p:cTn>
                                        <p:tgtEl>
                                          <p:spTgt spid="34"/>
                                        </p:tgtEl>
                                        <p:attrNameLst>
                                          <p:attrName>style.visibility</p:attrName>
                                        </p:attrNameLst>
                                      </p:cBhvr>
                                      <p:to>
                                        <p:strVal val="hidden"/>
                                      </p:to>
                                    </p:set>
                                  </p:childTnLst>
                                </p:cTn>
                              </p:par>
                            </p:childTnLst>
                          </p:cTn>
                        </p:par>
                        <p:par>
                          <p:cTn id="58" fill="hold">
                            <p:stCondLst>
                              <p:cond delay="11000"/>
                            </p:stCondLst>
                            <p:childTnLst>
                              <p:par>
                                <p:cTn id="59" presetID="16" presetClass="exit" presetSubtype="21" fill="hold" nodeType="afterEffect">
                                  <p:stCondLst>
                                    <p:cond delay="0"/>
                                  </p:stCondLst>
                                  <p:childTnLst>
                                    <p:animEffect transition="out" filter="barn(inVertical)">
                                      <p:cBhvr>
                                        <p:cTn id="60" dur="500"/>
                                        <p:tgtEl>
                                          <p:spTgt spid="14"/>
                                        </p:tgtEl>
                                      </p:cBhvr>
                                    </p:animEffect>
                                    <p:set>
                                      <p:cBhvr>
                                        <p:cTn id="61"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62" restart="whenNotActive" fill="hold" evtFilter="cancelBubble" nodeType="interactiveSeq">
                <p:stCondLst>
                  <p:cond evt="onClick" delay="0">
                    <p:tgtEl>
                      <p:spTgt spid="24"/>
                    </p:tgtEl>
                  </p:cond>
                </p:stCondLst>
                <p:endSync evt="end" delay="0">
                  <p:rtn val="all"/>
                </p:endSync>
                <p:childTnLst>
                  <p:par>
                    <p:cTn id="63" fill="hold">
                      <p:stCondLst>
                        <p:cond delay="0"/>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p:cTn id="67" dur="500" fill="hold"/>
                                        <p:tgtEl>
                                          <p:spTgt spid="35"/>
                                        </p:tgtEl>
                                        <p:attrNameLst>
                                          <p:attrName>ppt_w</p:attrName>
                                        </p:attrNameLst>
                                      </p:cBhvr>
                                      <p:tavLst>
                                        <p:tav tm="0">
                                          <p:val>
                                            <p:fltVal val="0"/>
                                          </p:val>
                                        </p:tav>
                                        <p:tav tm="100000">
                                          <p:val>
                                            <p:strVal val="#ppt_w"/>
                                          </p:val>
                                        </p:tav>
                                      </p:tavLst>
                                    </p:anim>
                                    <p:anim calcmode="lin" valueType="num">
                                      <p:cBhvr>
                                        <p:cTn id="68" dur="500" fill="hold"/>
                                        <p:tgtEl>
                                          <p:spTgt spid="35"/>
                                        </p:tgtEl>
                                        <p:attrNameLst>
                                          <p:attrName>ppt_h</p:attrName>
                                        </p:attrNameLst>
                                      </p:cBhvr>
                                      <p:tavLst>
                                        <p:tav tm="0">
                                          <p:val>
                                            <p:fltVal val="0"/>
                                          </p:val>
                                        </p:tav>
                                        <p:tav tm="100000">
                                          <p:val>
                                            <p:strVal val="#ppt_h"/>
                                          </p:val>
                                        </p:tav>
                                      </p:tavLst>
                                    </p:anim>
                                    <p:animEffect transition="in" filter="fade">
                                      <p:cBhvr>
                                        <p:cTn id="69" dur="500"/>
                                        <p:tgtEl>
                                          <p:spTgt spid="35"/>
                                        </p:tgtEl>
                                      </p:cBhvr>
                                    </p:animEffect>
                                  </p:childTnLst>
                                </p:cTn>
                              </p:par>
                            </p:childTnLst>
                          </p:cTn>
                        </p:par>
                        <p:par>
                          <p:cTn id="70" fill="hold">
                            <p:stCondLst>
                              <p:cond delay="500"/>
                            </p:stCondLst>
                            <p:childTnLst>
                              <p:par>
                                <p:cTn id="71" presetID="2" presetClass="exit" presetSubtype="4" fill="hold" grpId="1" nodeType="afterEffect">
                                  <p:stCondLst>
                                    <p:cond delay="10000"/>
                                  </p:stCondLst>
                                  <p:childTnLst>
                                    <p:anim calcmode="lin" valueType="num">
                                      <p:cBhvr additive="base">
                                        <p:cTn id="72" dur="500"/>
                                        <p:tgtEl>
                                          <p:spTgt spid="35"/>
                                        </p:tgtEl>
                                        <p:attrNameLst>
                                          <p:attrName>ppt_x</p:attrName>
                                        </p:attrNameLst>
                                      </p:cBhvr>
                                      <p:tavLst>
                                        <p:tav tm="0">
                                          <p:val>
                                            <p:strVal val="ppt_x"/>
                                          </p:val>
                                        </p:tav>
                                        <p:tav tm="100000">
                                          <p:val>
                                            <p:strVal val="ppt_x"/>
                                          </p:val>
                                        </p:tav>
                                      </p:tavLst>
                                    </p:anim>
                                    <p:anim calcmode="lin" valueType="num">
                                      <p:cBhvr additive="base">
                                        <p:cTn id="73" dur="500"/>
                                        <p:tgtEl>
                                          <p:spTgt spid="35"/>
                                        </p:tgtEl>
                                        <p:attrNameLst>
                                          <p:attrName>ppt_y</p:attrName>
                                        </p:attrNameLst>
                                      </p:cBhvr>
                                      <p:tavLst>
                                        <p:tav tm="0">
                                          <p:val>
                                            <p:strVal val="ppt_y"/>
                                          </p:val>
                                        </p:tav>
                                        <p:tav tm="100000">
                                          <p:val>
                                            <p:strVal val="1+ppt_h/2"/>
                                          </p:val>
                                        </p:tav>
                                      </p:tavLst>
                                    </p:anim>
                                    <p:set>
                                      <p:cBhvr>
                                        <p:cTn id="74" dur="1" fill="hold">
                                          <p:stCondLst>
                                            <p:cond delay="499"/>
                                          </p:stCondLst>
                                        </p:cTn>
                                        <p:tgtEl>
                                          <p:spTgt spid="35"/>
                                        </p:tgtEl>
                                        <p:attrNameLst>
                                          <p:attrName>style.visibility</p:attrName>
                                        </p:attrNameLst>
                                      </p:cBhvr>
                                      <p:to>
                                        <p:strVal val="hidden"/>
                                      </p:to>
                                    </p:set>
                                  </p:childTnLst>
                                </p:cTn>
                              </p:par>
                            </p:childTnLst>
                          </p:cTn>
                        </p:par>
                        <p:par>
                          <p:cTn id="75" fill="hold">
                            <p:stCondLst>
                              <p:cond delay="11000"/>
                            </p:stCondLst>
                            <p:childTnLst>
                              <p:par>
                                <p:cTn id="76" presetID="16" presetClass="exit" presetSubtype="21" fill="hold" nodeType="afterEffect">
                                  <p:stCondLst>
                                    <p:cond delay="0"/>
                                  </p:stCondLst>
                                  <p:childTnLst>
                                    <p:animEffect transition="out" filter="barn(inVertical)">
                                      <p:cBhvr>
                                        <p:cTn id="77" dur="500"/>
                                        <p:tgtEl>
                                          <p:spTgt spid="13"/>
                                        </p:tgtEl>
                                      </p:cBhvr>
                                    </p:animEffect>
                                    <p:set>
                                      <p:cBhvr>
                                        <p:cTn id="7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79" restart="whenNotActive" fill="hold" evtFilter="cancelBubble" nodeType="interactiveSeq">
                <p:stCondLst>
                  <p:cond evt="onClick" delay="0">
                    <p:tgtEl>
                      <p:spTgt spid="25"/>
                    </p:tgtEl>
                  </p:cond>
                </p:stCondLst>
                <p:endSync evt="end" delay="0">
                  <p:rtn val="all"/>
                </p:endSync>
                <p:childTnLst>
                  <p:par>
                    <p:cTn id="80" fill="hold">
                      <p:stCondLst>
                        <p:cond delay="0"/>
                      </p:stCondLst>
                      <p:childTnLst>
                        <p:par>
                          <p:cTn id="81" fill="hold">
                            <p:stCondLst>
                              <p:cond delay="0"/>
                            </p:stCondLst>
                            <p:childTnLst>
                              <p:par>
                                <p:cTn id="82" presetID="21" presetClass="entr" presetSubtype="1" fill="hold" grpId="0" nodeType="click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wheel(1)">
                                      <p:cBhvr>
                                        <p:cTn id="84" dur="2000"/>
                                        <p:tgtEl>
                                          <p:spTgt spid="36"/>
                                        </p:tgtEl>
                                      </p:cBhvr>
                                    </p:animEffect>
                                  </p:childTnLst>
                                </p:cTn>
                              </p:par>
                            </p:childTnLst>
                          </p:cTn>
                        </p:par>
                        <p:par>
                          <p:cTn id="85" fill="hold">
                            <p:stCondLst>
                              <p:cond delay="2000"/>
                            </p:stCondLst>
                            <p:childTnLst>
                              <p:par>
                                <p:cTn id="86" presetID="10" presetClass="exit" presetSubtype="0" fill="hold" grpId="1" nodeType="afterEffect">
                                  <p:stCondLst>
                                    <p:cond delay="10000"/>
                                  </p:stCondLst>
                                  <p:childTnLst>
                                    <p:animEffect transition="out" filter="fade">
                                      <p:cBhvr>
                                        <p:cTn id="87" dur="500"/>
                                        <p:tgtEl>
                                          <p:spTgt spid="36"/>
                                        </p:tgtEl>
                                      </p:cBhvr>
                                    </p:animEffect>
                                    <p:set>
                                      <p:cBhvr>
                                        <p:cTn id="88" dur="1" fill="hold">
                                          <p:stCondLst>
                                            <p:cond delay="499"/>
                                          </p:stCondLst>
                                        </p:cTn>
                                        <p:tgtEl>
                                          <p:spTgt spid="36"/>
                                        </p:tgtEl>
                                        <p:attrNameLst>
                                          <p:attrName>style.visibility</p:attrName>
                                        </p:attrNameLst>
                                      </p:cBhvr>
                                      <p:to>
                                        <p:strVal val="hidden"/>
                                      </p:to>
                                    </p:set>
                                  </p:childTnLst>
                                </p:cTn>
                              </p:par>
                            </p:childTnLst>
                          </p:cTn>
                        </p:par>
                        <p:par>
                          <p:cTn id="89" fill="hold">
                            <p:stCondLst>
                              <p:cond delay="12500"/>
                            </p:stCondLst>
                            <p:childTnLst>
                              <p:par>
                                <p:cTn id="90" presetID="16" presetClass="exit" presetSubtype="21" fill="hold" nodeType="afterEffect">
                                  <p:stCondLst>
                                    <p:cond delay="0"/>
                                  </p:stCondLst>
                                  <p:childTnLst>
                                    <p:animEffect transition="out" filter="barn(inVertical)">
                                      <p:cBhvr>
                                        <p:cTn id="91" dur="500"/>
                                        <p:tgtEl>
                                          <p:spTgt spid="15"/>
                                        </p:tgtEl>
                                      </p:cBhvr>
                                    </p:animEffect>
                                    <p:set>
                                      <p:cBhvr>
                                        <p:cTn id="92"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93" restart="whenNotActive" fill="hold" evtFilter="cancelBubble" nodeType="interactiveSeq">
                <p:stCondLst>
                  <p:cond evt="onClick" delay="0">
                    <p:tgtEl>
                      <p:spTgt spid="26"/>
                    </p:tgtEl>
                  </p:cond>
                </p:stCondLst>
                <p:endSync evt="end" delay="0">
                  <p:rtn val="all"/>
                </p:endSync>
                <p:childTnLst>
                  <p:par>
                    <p:cTn id="94" fill="hold">
                      <p:stCondLst>
                        <p:cond delay="0"/>
                      </p:stCondLst>
                      <p:childTnLst>
                        <p:par>
                          <p:cTn id="95" fill="hold">
                            <p:stCondLst>
                              <p:cond delay="0"/>
                            </p:stCondLst>
                            <p:childTnLst>
                              <p:par>
                                <p:cTn id="96" presetID="6" presetClass="entr" presetSubtype="16" fill="hold" grpId="0" nodeType="clickEffect">
                                  <p:stCondLst>
                                    <p:cond delay="0"/>
                                  </p:stCondLst>
                                  <p:childTnLst>
                                    <p:set>
                                      <p:cBhvr>
                                        <p:cTn id="97" dur="1" fill="hold">
                                          <p:stCondLst>
                                            <p:cond delay="0"/>
                                          </p:stCondLst>
                                        </p:cTn>
                                        <p:tgtEl>
                                          <p:spTgt spid="37"/>
                                        </p:tgtEl>
                                        <p:attrNameLst>
                                          <p:attrName>style.visibility</p:attrName>
                                        </p:attrNameLst>
                                      </p:cBhvr>
                                      <p:to>
                                        <p:strVal val="visible"/>
                                      </p:to>
                                    </p:set>
                                    <p:animEffect transition="in" filter="circle(in)">
                                      <p:cBhvr>
                                        <p:cTn id="98" dur="2000"/>
                                        <p:tgtEl>
                                          <p:spTgt spid="37"/>
                                        </p:tgtEl>
                                      </p:cBhvr>
                                    </p:animEffect>
                                  </p:childTnLst>
                                </p:cTn>
                              </p:par>
                            </p:childTnLst>
                          </p:cTn>
                        </p:par>
                        <p:par>
                          <p:cTn id="99" fill="hold">
                            <p:stCondLst>
                              <p:cond delay="2000"/>
                            </p:stCondLst>
                            <p:childTnLst>
                              <p:par>
                                <p:cTn id="100" presetID="42" presetClass="exit" presetSubtype="0" fill="hold" grpId="1" nodeType="afterEffect">
                                  <p:stCondLst>
                                    <p:cond delay="10000"/>
                                  </p:stCondLst>
                                  <p:childTnLst>
                                    <p:animEffect transition="out" filter="fade">
                                      <p:cBhvr>
                                        <p:cTn id="101" dur="1000"/>
                                        <p:tgtEl>
                                          <p:spTgt spid="37"/>
                                        </p:tgtEl>
                                      </p:cBhvr>
                                    </p:animEffect>
                                    <p:anim calcmode="lin" valueType="num">
                                      <p:cBhvr>
                                        <p:cTn id="102" dur="1000"/>
                                        <p:tgtEl>
                                          <p:spTgt spid="37"/>
                                        </p:tgtEl>
                                        <p:attrNameLst>
                                          <p:attrName>ppt_x</p:attrName>
                                        </p:attrNameLst>
                                      </p:cBhvr>
                                      <p:tavLst>
                                        <p:tav tm="0">
                                          <p:val>
                                            <p:strVal val="ppt_x"/>
                                          </p:val>
                                        </p:tav>
                                        <p:tav tm="100000">
                                          <p:val>
                                            <p:strVal val="ppt_x"/>
                                          </p:val>
                                        </p:tav>
                                      </p:tavLst>
                                    </p:anim>
                                    <p:anim calcmode="lin" valueType="num">
                                      <p:cBhvr>
                                        <p:cTn id="103" dur="1000"/>
                                        <p:tgtEl>
                                          <p:spTgt spid="37"/>
                                        </p:tgtEl>
                                        <p:attrNameLst>
                                          <p:attrName>ppt_y</p:attrName>
                                        </p:attrNameLst>
                                      </p:cBhvr>
                                      <p:tavLst>
                                        <p:tav tm="0">
                                          <p:val>
                                            <p:strVal val="ppt_y"/>
                                          </p:val>
                                        </p:tav>
                                        <p:tav tm="100000">
                                          <p:val>
                                            <p:strVal val="ppt_y+.1"/>
                                          </p:val>
                                        </p:tav>
                                      </p:tavLst>
                                    </p:anim>
                                    <p:set>
                                      <p:cBhvr>
                                        <p:cTn id="104" dur="1" fill="hold">
                                          <p:stCondLst>
                                            <p:cond delay="999"/>
                                          </p:stCondLst>
                                        </p:cTn>
                                        <p:tgtEl>
                                          <p:spTgt spid="37"/>
                                        </p:tgtEl>
                                        <p:attrNameLst>
                                          <p:attrName>style.visibility</p:attrName>
                                        </p:attrNameLst>
                                      </p:cBhvr>
                                      <p:to>
                                        <p:strVal val="hidden"/>
                                      </p:to>
                                    </p:set>
                                  </p:childTnLst>
                                </p:cTn>
                              </p:par>
                            </p:childTnLst>
                          </p:cTn>
                        </p:par>
                        <p:par>
                          <p:cTn id="105" fill="hold">
                            <p:stCondLst>
                              <p:cond delay="13000"/>
                            </p:stCondLst>
                            <p:childTnLst>
                              <p:par>
                                <p:cTn id="106" presetID="16" presetClass="exit" presetSubtype="21" fill="hold" nodeType="afterEffect">
                                  <p:stCondLst>
                                    <p:cond delay="0"/>
                                  </p:stCondLst>
                                  <p:childTnLst>
                                    <p:animEffect transition="out" filter="barn(inVertical)">
                                      <p:cBhvr>
                                        <p:cTn id="107" dur="500"/>
                                        <p:tgtEl>
                                          <p:spTgt spid="16"/>
                                        </p:tgtEl>
                                      </p:cBhvr>
                                    </p:animEffect>
                                    <p:set>
                                      <p:cBhvr>
                                        <p:cTn id="108"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09" restart="whenNotActive" fill="hold" evtFilter="cancelBubble" nodeType="interactiveSeq">
                <p:stCondLst>
                  <p:cond evt="onClick" delay="0">
                    <p:tgtEl>
                      <p:spTgt spid="27"/>
                    </p:tgtEl>
                  </p:cond>
                </p:stCondLst>
                <p:endSync evt="end" delay="0">
                  <p:rtn val="all"/>
                </p:endSync>
                <p:childTnLst>
                  <p:par>
                    <p:cTn id="110" fill="hold">
                      <p:stCondLst>
                        <p:cond delay="0"/>
                      </p:stCondLst>
                      <p:childTnLst>
                        <p:par>
                          <p:cTn id="111" fill="hold">
                            <p:stCondLst>
                              <p:cond delay="0"/>
                            </p:stCondLst>
                            <p:childTnLst>
                              <p:par>
                                <p:cTn id="112" presetID="16" presetClass="entr" presetSubtype="21" fill="hold" grpId="0" nodeType="afterEffect">
                                  <p:stCondLst>
                                    <p:cond delay="0"/>
                                  </p:stCondLst>
                                  <p:childTnLst>
                                    <p:set>
                                      <p:cBhvr>
                                        <p:cTn id="113" dur="1" fill="hold">
                                          <p:stCondLst>
                                            <p:cond delay="0"/>
                                          </p:stCondLst>
                                        </p:cTn>
                                        <p:tgtEl>
                                          <p:spTgt spid="38"/>
                                        </p:tgtEl>
                                        <p:attrNameLst>
                                          <p:attrName>style.visibility</p:attrName>
                                        </p:attrNameLst>
                                      </p:cBhvr>
                                      <p:to>
                                        <p:strVal val="visible"/>
                                      </p:to>
                                    </p:set>
                                    <p:animEffect transition="in" filter="barn(inVertical)">
                                      <p:cBhvr>
                                        <p:cTn id="114" dur="500"/>
                                        <p:tgtEl>
                                          <p:spTgt spid="38"/>
                                        </p:tgtEl>
                                      </p:cBhvr>
                                    </p:animEffect>
                                  </p:childTnLst>
                                </p:cTn>
                              </p:par>
                            </p:childTnLst>
                          </p:cTn>
                        </p:par>
                        <p:par>
                          <p:cTn id="115" fill="hold">
                            <p:stCondLst>
                              <p:cond delay="500"/>
                            </p:stCondLst>
                            <p:childTnLst>
                              <p:par>
                                <p:cTn id="116" presetID="16" presetClass="exit" presetSubtype="21" fill="hold" grpId="1" nodeType="afterEffect">
                                  <p:stCondLst>
                                    <p:cond delay="10000"/>
                                  </p:stCondLst>
                                  <p:childTnLst>
                                    <p:animEffect transition="out" filter="barn(inVertical)">
                                      <p:cBhvr>
                                        <p:cTn id="117" dur="500"/>
                                        <p:tgtEl>
                                          <p:spTgt spid="38"/>
                                        </p:tgtEl>
                                      </p:cBhvr>
                                    </p:animEffect>
                                    <p:set>
                                      <p:cBhvr>
                                        <p:cTn id="118" dur="1" fill="hold">
                                          <p:stCondLst>
                                            <p:cond delay="499"/>
                                          </p:stCondLst>
                                        </p:cTn>
                                        <p:tgtEl>
                                          <p:spTgt spid="38"/>
                                        </p:tgtEl>
                                        <p:attrNameLst>
                                          <p:attrName>style.visibility</p:attrName>
                                        </p:attrNameLst>
                                      </p:cBhvr>
                                      <p:to>
                                        <p:strVal val="hidden"/>
                                      </p:to>
                                    </p:set>
                                  </p:childTnLst>
                                </p:cTn>
                              </p:par>
                            </p:childTnLst>
                          </p:cTn>
                        </p:par>
                        <p:par>
                          <p:cTn id="119" fill="hold">
                            <p:stCondLst>
                              <p:cond delay="11000"/>
                            </p:stCondLst>
                            <p:childTnLst>
                              <p:par>
                                <p:cTn id="120" presetID="16" presetClass="exit" presetSubtype="21" fill="hold" nodeType="afterEffect">
                                  <p:stCondLst>
                                    <p:cond delay="0"/>
                                  </p:stCondLst>
                                  <p:childTnLst>
                                    <p:animEffect transition="out" filter="barn(inVertical)">
                                      <p:cBhvr>
                                        <p:cTn id="121" dur="500"/>
                                        <p:tgtEl>
                                          <p:spTgt spid="18"/>
                                        </p:tgtEl>
                                      </p:cBhvr>
                                    </p:animEffect>
                                    <p:set>
                                      <p:cBhvr>
                                        <p:cTn id="122"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23" restart="whenNotActive" fill="hold" evtFilter="cancelBubble" nodeType="interactiveSeq">
                <p:stCondLst>
                  <p:cond evt="onClick" delay="0">
                    <p:tgtEl>
                      <p:spTgt spid="29"/>
                    </p:tgtEl>
                  </p:cond>
                </p:stCondLst>
                <p:endSync evt="end" delay="0">
                  <p:rtn val="all"/>
                </p:endSync>
                <p:childTnLst>
                  <p:par>
                    <p:cTn id="124" fill="hold">
                      <p:stCondLst>
                        <p:cond delay="0"/>
                      </p:stCondLst>
                      <p:childTnLst>
                        <p:par>
                          <p:cTn id="125" fill="hold">
                            <p:stCondLst>
                              <p:cond delay="0"/>
                            </p:stCondLst>
                            <p:childTnLst>
                              <p:par>
                                <p:cTn id="126" presetID="31" presetClass="entr" presetSubtype="0" fill="hold" grpId="0" nodeType="clickEffect">
                                  <p:stCondLst>
                                    <p:cond delay="0"/>
                                  </p:stCondLst>
                                  <p:childTnLst>
                                    <p:set>
                                      <p:cBhvr>
                                        <p:cTn id="127" dur="1" fill="hold">
                                          <p:stCondLst>
                                            <p:cond delay="0"/>
                                          </p:stCondLst>
                                        </p:cTn>
                                        <p:tgtEl>
                                          <p:spTgt spid="3"/>
                                        </p:tgtEl>
                                        <p:attrNameLst>
                                          <p:attrName>style.visibility</p:attrName>
                                        </p:attrNameLst>
                                      </p:cBhvr>
                                      <p:to>
                                        <p:strVal val="visible"/>
                                      </p:to>
                                    </p:set>
                                    <p:anim calcmode="lin" valueType="num">
                                      <p:cBhvr>
                                        <p:cTn id="128" dur="1000" fill="hold"/>
                                        <p:tgtEl>
                                          <p:spTgt spid="3"/>
                                        </p:tgtEl>
                                        <p:attrNameLst>
                                          <p:attrName>ppt_w</p:attrName>
                                        </p:attrNameLst>
                                      </p:cBhvr>
                                      <p:tavLst>
                                        <p:tav tm="0">
                                          <p:val>
                                            <p:fltVal val="0"/>
                                          </p:val>
                                        </p:tav>
                                        <p:tav tm="100000">
                                          <p:val>
                                            <p:strVal val="#ppt_w"/>
                                          </p:val>
                                        </p:tav>
                                      </p:tavLst>
                                    </p:anim>
                                    <p:anim calcmode="lin" valueType="num">
                                      <p:cBhvr>
                                        <p:cTn id="129" dur="1000" fill="hold"/>
                                        <p:tgtEl>
                                          <p:spTgt spid="3"/>
                                        </p:tgtEl>
                                        <p:attrNameLst>
                                          <p:attrName>ppt_h</p:attrName>
                                        </p:attrNameLst>
                                      </p:cBhvr>
                                      <p:tavLst>
                                        <p:tav tm="0">
                                          <p:val>
                                            <p:fltVal val="0"/>
                                          </p:val>
                                        </p:tav>
                                        <p:tav tm="100000">
                                          <p:val>
                                            <p:strVal val="#ppt_h"/>
                                          </p:val>
                                        </p:tav>
                                      </p:tavLst>
                                    </p:anim>
                                    <p:anim calcmode="lin" valueType="num">
                                      <p:cBhvr>
                                        <p:cTn id="130" dur="1000" fill="hold"/>
                                        <p:tgtEl>
                                          <p:spTgt spid="3"/>
                                        </p:tgtEl>
                                        <p:attrNameLst>
                                          <p:attrName>style.rotation</p:attrName>
                                        </p:attrNameLst>
                                      </p:cBhvr>
                                      <p:tavLst>
                                        <p:tav tm="0">
                                          <p:val>
                                            <p:fltVal val="90"/>
                                          </p:val>
                                        </p:tav>
                                        <p:tav tm="100000">
                                          <p:val>
                                            <p:fltVal val="0"/>
                                          </p:val>
                                        </p:tav>
                                      </p:tavLst>
                                    </p:anim>
                                    <p:animEffect transition="in" filter="fade">
                                      <p:cBhvr>
                                        <p:cTn id="131" dur="1000"/>
                                        <p:tgtEl>
                                          <p:spTgt spid="3"/>
                                        </p:tgtEl>
                                      </p:cBhvr>
                                    </p:animEffect>
                                  </p:childTnLst>
                                </p:cTn>
                              </p:par>
                            </p:childTnLst>
                          </p:cTn>
                        </p:par>
                        <p:par>
                          <p:cTn id="132" fill="hold">
                            <p:stCondLst>
                              <p:cond delay="1000"/>
                            </p:stCondLst>
                            <p:childTnLst>
                              <p:par>
                                <p:cTn id="133" presetID="2" presetClass="exit" presetSubtype="4" fill="hold" grpId="1" nodeType="afterEffect">
                                  <p:stCondLst>
                                    <p:cond delay="10000"/>
                                  </p:stCondLst>
                                  <p:childTnLst>
                                    <p:anim calcmode="lin" valueType="num">
                                      <p:cBhvr additive="base">
                                        <p:cTn id="134" dur="500"/>
                                        <p:tgtEl>
                                          <p:spTgt spid="3"/>
                                        </p:tgtEl>
                                        <p:attrNameLst>
                                          <p:attrName>ppt_x</p:attrName>
                                        </p:attrNameLst>
                                      </p:cBhvr>
                                      <p:tavLst>
                                        <p:tav tm="0">
                                          <p:val>
                                            <p:strVal val="ppt_x"/>
                                          </p:val>
                                        </p:tav>
                                        <p:tav tm="100000">
                                          <p:val>
                                            <p:strVal val="ppt_x"/>
                                          </p:val>
                                        </p:tav>
                                      </p:tavLst>
                                    </p:anim>
                                    <p:anim calcmode="lin" valueType="num">
                                      <p:cBhvr additive="base">
                                        <p:cTn id="135" dur="500"/>
                                        <p:tgtEl>
                                          <p:spTgt spid="3"/>
                                        </p:tgtEl>
                                        <p:attrNameLst>
                                          <p:attrName>ppt_y</p:attrName>
                                        </p:attrNameLst>
                                      </p:cBhvr>
                                      <p:tavLst>
                                        <p:tav tm="0">
                                          <p:val>
                                            <p:strVal val="ppt_y"/>
                                          </p:val>
                                        </p:tav>
                                        <p:tav tm="100000">
                                          <p:val>
                                            <p:strVal val="1+ppt_h/2"/>
                                          </p:val>
                                        </p:tav>
                                      </p:tavLst>
                                    </p:anim>
                                    <p:set>
                                      <p:cBhvr>
                                        <p:cTn id="136" dur="1" fill="hold">
                                          <p:stCondLst>
                                            <p:cond delay="499"/>
                                          </p:stCondLst>
                                        </p:cTn>
                                        <p:tgtEl>
                                          <p:spTgt spid="3"/>
                                        </p:tgtEl>
                                        <p:attrNameLst>
                                          <p:attrName>style.visibility</p:attrName>
                                        </p:attrNameLst>
                                      </p:cBhvr>
                                      <p:to>
                                        <p:strVal val="hidden"/>
                                      </p:to>
                                    </p:set>
                                  </p:childTnLst>
                                </p:cTn>
                              </p:par>
                            </p:childTnLst>
                          </p:cTn>
                        </p:par>
                        <p:par>
                          <p:cTn id="137" fill="hold">
                            <p:stCondLst>
                              <p:cond delay="11500"/>
                            </p:stCondLst>
                            <p:childTnLst>
                              <p:par>
                                <p:cTn id="138" presetID="16" presetClass="exit" presetSubtype="21" fill="hold" nodeType="afterEffect">
                                  <p:stCondLst>
                                    <p:cond delay="0"/>
                                  </p:stCondLst>
                                  <p:childTnLst>
                                    <p:animEffect transition="out" filter="barn(inVertical)">
                                      <p:cBhvr>
                                        <p:cTn id="139" dur="500"/>
                                        <p:tgtEl>
                                          <p:spTgt spid="20"/>
                                        </p:tgtEl>
                                      </p:cBhvr>
                                    </p:animEffect>
                                    <p:set>
                                      <p:cBhvr>
                                        <p:cTn id="140"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2" grpId="0"/>
      <p:bldP spid="32" grpId="1" animBg="1"/>
      <p:bldP spid="32" grpId="2"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 grpId="0" animBg="1"/>
      <p:bldP spid="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0"/>
            <a:ext cx="8229600" cy="1143000"/>
          </a:xfrm>
          <a:effectLst>
            <a:glow rad="228600">
              <a:schemeClr val="accent2">
                <a:satMod val="175000"/>
                <a:alpha val="40000"/>
              </a:schemeClr>
            </a:glow>
          </a:effectLst>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800" b="1" cap="all" dirty="0" smtClean="0">
                <a:ln w="0"/>
                <a:solidFill>
                  <a:srgbClr val="7030A0"/>
                </a:solidFill>
                <a:effectLst>
                  <a:reflection blurRad="12700" stA="50000" endPos="50000" dist="5000" dir="5400000" sy="-100000" rotWithShape="0"/>
                </a:effectLst>
                <a:latin typeface="Times New Roman" pitchFamily="18" charset="0"/>
                <a:cs typeface="Times New Roman" pitchFamily="18" charset="0"/>
              </a:rPr>
              <a:t>BÀI 25</a:t>
            </a:r>
            <a:br>
              <a:rPr lang="en-US" sz="4800" b="1" cap="all" dirty="0" smtClean="0">
                <a:ln w="0"/>
                <a:solidFill>
                  <a:srgbClr val="7030A0"/>
                </a:solidFill>
                <a:effectLst>
                  <a:reflection blurRad="12700" stA="50000" endPos="50000" dist="5000" dir="5400000" sy="-100000" rotWithShape="0"/>
                </a:effectLst>
                <a:latin typeface="Times New Roman" pitchFamily="18" charset="0"/>
                <a:cs typeface="Times New Roman" pitchFamily="18" charset="0"/>
              </a:rPr>
            </a:br>
            <a:r>
              <a:rPr lang="en-US" sz="4800" b="1" cap="all" dirty="0" smtClean="0">
                <a:ln w="0"/>
                <a:solidFill>
                  <a:srgbClr val="7030A0"/>
                </a:solidFill>
                <a:effectLst>
                  <a:reflection blurRad="12700" stA="50000" endPos="50000" dist="5000" dir="5400000" sy="-100000" rotWithShape="0"/>
                </a:effectLst>
                <a:latin typeface="Times New Roman" pitchFamily="18" charset="0"/>
                <a:cs typeface="Times New Roman" pitchFamily="18" charset="0"/>
              </a:rPr>
              <a:t>GIAO THOA ÁNH SÁNG</a:t>
            </a:r>
            <a:endParaRPr lang="en-US" sz="4800" b="1" cap="all" dirty="0">
              <a:ln w="0"/>
              <a:solidFill>
                <a:srgbClr val="7030A0"/>
              </a:solidFill>
              <a:effectLst>
                <a:reflection blurRad="12700" stA="50000" endPos="50000" dist="5000" dir="5400000" sy="-100000"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36533655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914400"/>
            <a:ext cx="6512511" cy="1143000"/>
          </a:xfrm>
        </p:spPr>
        <p:txBody>
          <a:bodyPr/>
          <a:lstStyle/>
          <a:p>
            <a:r>
              <a:rPr lang="en-US" dirty="0" smtClean="0">
                <a:solidFill>
                  <a:srgbClr val="0070C0"/>
                </a:solidFill>
                <a:latin typeface="Times New Roman" pitchFamily="18" charset="0"/>
                <a:cs typeface="Times New Roman" pitchFamily="18" charset="0"/>
              </a:rPr>
              <a:t>NỘI DUNG</a:t>
            </a:r>
            <a:endParaRPr lang="en-US" dirty="0">
              <a:solidFill>
                <a:srgbClr val="0070C0"/>
              </a:solidFill>
              <a:latin typeface="Times New Roman" pitchFamily="18" charset="0"/>
              <a:cs typeface="Times New Roman" pitchFamily="18" charset="0"/>
            </a:endParaRPr>
          </a:p>
        </p:txBody>
      </p:sp>
      <p:sp>
        <p:nvSpPr>
          <p:cNvPr id="3" name="Content Placeholder 2"/>
          <p:cNvSpPr>
            <a:spLocks noGrp="1"/>
          </p:cNvSpPr>
          <p:nvPr>
            <p:ph sz="quarter" idx="13"/>
          </p:nvPr>
        </p:nvSpPr>
        <p:spPr>
          <a:xfrm>
            <a:off x="1066800" y="2514600"/>
            <a:ext cx="7239000" cy="3474720"/>
          </a:xfrm>
        </p:spPr>
        <p:txBody>
          <a:bodyPr>
            <a:normAutofit/>
          </a:bodyPr>
          <a:lstStyle/>
          <a:p>
            <a:r>
              <a:rPr lang="en-US" sz="3600" b="1" dirty="0" err="1" smtClean="0">
                <a:latin typeface="Times New Roman" pitchFamily="18" charset="0"/>
                <a:cs typeface="Times New Roman" pitchFamily="18" charset="0"/>
              </a:rPr>
              <a:t>Hiện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tượng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nhiễu</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xạ</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ánh</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sáng</a:t>
            </a:r>
            <a:endParaRPr lang="en-US" sz="3600" b="1" dirty="0" smtClean="0">
              <a:latin typeface="Times New Roman" pitchFamily="18" charset="0"/>
              <a:cs typeface="Times New Roman" pitchFamily="18" charset="0"/>
            </a:endParaRPr>
          </a:p>
          <a:p>
            <a:r>
              <a:rPr lang="en-US" sz="3600" b="1" dirty="0" err="1" smtClean="0">
                <a:latin typeface="Times New Roman" pitchFamily="18" charset="0"/>
                <a:cs typeface="Times New Roman" pitchFamily="18" charset="0"/>
              </a:rPr>
              <a:t>Hiện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tượng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giao</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thoa</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ánh</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sáng</a:t>
            </a:r>
            <a:endParaRPr lang="en-US" sz="3600" b="1" dirty="0" smtClean="0">
              <a:latin typeface="Times New Roman" pitchFamily="18" charset="0"/>
              <a:cs typeface="Times New Roman" pitchFamily="18" charset="0"/>
            </a:endParaRPr>
          </a:p>
          <a:p>
            <a:r>
              <a:rPr lang="en-US" sz="3600" b="1" dirty="0" err="1" smtClean="0">
                <a:latin typeface="Times New Roman" pitchFamily="18" charset="0"/>
                <a:cs typeface="Times New Roman" pitchFamily="18" charset="0"/>
              </a:rPr>
              <a:t>Bước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sóng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áng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sáng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và</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màu</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sắc</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32222362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80">
                                          <p:stCondLst>
                                            <p:cond delay="0"/>
                                          </p:stCondLst>
                                        </p:cTn>
                                        <p:tgtEl>
                                          <p:spTgt spid="3">
                                            <p:txEl>
                                              <p:pRg st="0" end="0"/>
                                            </p:txEl>
                                          </p:spTgt>
                                        </p:tgtEl>
                                      </p:cBhvr>
                                    </p:animEffect>
                                    <p:anim calcmode="lin" valueType="num">
                                      <p:cBhvr>
                                        <p:cTn id="1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0" end="0"/>
                                            </p:txEl>
                                          </p:spTgt>
                                        </p:tgtEl>
                                      </p:cBhvr>
                                      <p:to x="100000" y="60000"/>
                                    </p:animScale>
                                    <p:animScale>
                                      <p:cBhvr>
                                        <p:cTn id="22" dur="166" decel="50000">
                                          <p:stCondLst>
                                            <p:cond delay="676"/>
                                          </p:stCondLst>
                                        </p:cTn>
                                        <p:tgtEl>
                                          <p:spTgt spid="3">
                                            <p:txEl>
                                              <p:pRg st="0" end="0"/>
                                            </p:txEl>
                                          </p:spTgt>
                                        </p:tgtEl>
                                      </p:cBhvr>
                                      <p:to x="100000" y="100000"/>
                                    </p:animScale>
                                    <p:animScale>
                                      <p:cBhvr>
                                        <p:cTn id="23" dur="26">
                                          <p:stCondLst>
                                            <p:cond delay="1312"/>
                                          </p:stCondLst>
                                        </p:cTn>
                                        <p:tgtEl>
                                          <p:spTgt spid="3">
                                            <p:txEl>
                                              <p:pRg st="0" end="0"/>
                                            </p:txEl>
                                          </p:spTgt>
                                        </p:tgtEl>
                                      </p:cBhvr>
                                      <p:to x="100000" y="80000"/>
                                    </p:animScale>
                                    <p:animScale>
                                      <p:cBhvr>
                                        <p:cTn id="24" dur="166" decel="50000">
                                          <p:stCondLst>
                                            <p:cond delay="1338"/>
                                          </p:stCondLst>
                                        </p:cTn>
                                        <p:tgtEl>
                                          <p:spTgt spid="3">
                                            <p:txEl>
                                              <p:pRg st="0" end="0"/>
                                            </p:txEl>
                                          </p:spTgt>
                                        </p:tgtEl>
                                      </p:cBhvr>
                                      <p:to x="100000" y="100000"/>
                                    </p:animScale>
                                    <p:animScale>
                                      <p:cBhvr>
                                        <p:cTn id="25" dur="26">
                                          <p:stCondLst>
                                            <p:cond delay="1642"/>
                                          </p:stCondLst>
                                        </p:cTn>
                                        <p:tgtEl>
                                          <p:spTgt spid="3">
                                            <p:txEl>
                                              <p:pRg st="0" end="0"/>
                                            </p:txEl>
                                          </p:spTgt>
                                        </p:tgtEl>
                                      </p:cBhvr>
                                      <p:to x="100000" y="90000"/>
                                    </p:animScale>
                                    <p:animScale>
                                      <p:cBhvr>
                                        <p:cTn id="26" dur="166" decel="50000">
                                          <p:stCondLst>
                                            <p:cond delay="1668"/>
                                          </p:stCondLst>
                                        </p:cTn>
                                        <p:tgtEl>
                                          <p:spTgt spid="3">
                                            <p:txEl>
                                              <p:pRg st="0" end="0"/>
                                            </p:txEl>
                                          </p:spTgt>
                                        </p:tgtEl>
                                      </p:cBhvr>
                                      <p:to x="100000" y="100000"/>
                                    </p:animScale>
                                    <p:animScale>
                                      <p:cBhvr>
                                        <p:cTn id="27" dur="26">
                                          <p:stCondLst>
                                            <p:cond delay="1808"/>
                                          </p:stCondLst>
                                        </p:cTn>
                                        <p:tgtEl>
                                          <p:spTgt spid="3">
                                            <p:txEl>
                                              <p:pRg st="0" end="0"/>
                                            </p:txEl>
                                          </p:spTgt>
                                        </p:tgtEl>
                                      </p:cBhvr>
                                      <p:to x="100000" y="95000"/>
                                    </p:animScale>
                                    <p:animScale>
                                      <p:cBhvr>
                                        <p:cTn id="28" dur="166" decel="50000">
                                          <p:stCondLst>
                                            <p:cond delay="1834"/>
                                          </p:stCondLst>
                                        </p:cTn>
                                        <p:tgtEl>
                                          <p:spTgt spid="3">
                                            <p:txEl>
                                              <p:pRg st="0" end="0"/>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wipe(down)">
                                      <p:cBhvr>
                                        <p:cTn id="33" dur="580">
                                          <p:stCondLst>
                                            <p:cond delay="0"/>
                                          </p:stCondLst>
                                        </p:cTn>
                                        <p:tgtEl>
                                          <p:spTgt spid="3">
                                            <p:txEl>
                                              <p:pRg st="1" end="1"/>
                                            </p:txEl>
                                          </p:spTgt>
                                        </p:tgtEl>
                                      </p:cBhvr>
                                    </p:animEffect>
                                    <p:anim calcmode="lin" valueType="num">
                                      <p:cBhvr>
                                        <p:cTn id="3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xEl>
                                              <p:pRg st="1" end="1"/>
                                            </p:txEl>
                                          </p:spTgt>
                                        </p:tgtEl>
                                      </p:cBhvr>
                                      <p:to x="100000" y="60000"/>
                                    </p:animScale>
                                    <p:animScale>
                                      <p:cBhvr>
                                        <p:cTn id="40" dur="166" decel="50000">
                                          <p:stCondLst>
                                            <p:cond delay="676"/>
                                          </p:stCondLst>
                                        </p:cTn>
                                        <p:tgtEl>
                                          <p:spTgt spid="3">
                                            <p:txEl>
                                              <p:pRg st="1" end="1"/>
                                            </p:txEl>
                                          </p:spTgt>
                                        </p:tgtEl>
                                      </p:cBhvr>
                                      <p:to x="100000" y="100000"/>
                                    </p:animScale>
                                    <p:animScale>
                                      <p:cBhvr>
                                        <p:cTn id="41" dur="26">
                                          <p:stCondLst>
                                            <p:cond delay="1312"/>
                                          </p:stCondLst>
                                        </p:cTn>
                                        <p:tgtEl>
                                          <p:spTgt spid="3">
                                            <p:txEl>
                                              <p:pRg st="1" end="1"/>
                                            </p:txEl>
                                          </p:spTgt>
                                        </p:tgtEl>
                                      </p:cBhvr>
                                      <p:to x="100000" y="80000"/>
                                    </p:animScale>
                                    <p:animScale>
                                      <p:cBhvr>
                                        <p:cTn id="42" dur="166" decel="50000">
                                          <p:stCondLst>
                                            <p:cond delay="1338"/>
                                          </p:stCondLst>
                                        </p:cTn>
                                        <p:tgtEl>
                                          <p:spTgt spid="3">
                                            <p:txEl>
                                              <p:pRg st="1" end="1"/>
                                            </p:txEl>
                                          </p:spTgt>
                                        </p:tgtEl>
                                      </p:cBhvr>
                                      <p:to x="100000" y="100000"/>
                                    </p:animScale>
                                    <p:animScale>
                                      <p:cBhvr>
                                        <p:cTn id="43" dur="26">
                                          <p:stCondLst>
                                            <p:cond delay="1642"/>
                                          </p:stCondLst>
                                        </p:cTn>
                                        <p:tgtEl>
                                          <p:spTgt spid="3">
                                            <p:txEl>
                                              <p:pRg st="1" end="1"/>
                                            </p:txEl>
                                          </p:spTgt>
                                        </p:tgtEl>
                                      </p:cBhvr>
                                      <p:to x="100000" y="90000"/>
                                    </p:animScale>
                                    <p:animScale>
                                      <p:cBhvr>
                                        <p:cTn id="44" dur="166" decel="50000">
                                          <p:stCondLst>
                                            <p:cond delay="1668"/>
                                          </p:stCondLst>
                                        </p:cTn>
                                        <p:tgtEl>
                                          <p:spTgt spid="3">
                                            <p:txEl>
                                              <p:pRg st="1" end="1"/>
                                            </p:txEl>
                                          </p:spTgt>
                                        </p:tgtEl>
                                      </p:cBhvr>
                                      <p:to x="100000" y="100000"/>
                                    </p:animScale>
                                    <p:animScale>
                                      <p:cBhvr>
                                        <p:cTn id="45" dur="26">
                                          <p:stCondLst>
                                            <p:cond delay="1808"/>
                                          </p:stCondLst>
                                        </p:cTn>
                                        <p:tgtEl>
                                          <p:spTgt spid="3">
                                            <p:txEl>
                                              <p:pRg st="1" end="1"/>
                                            </p:txEl>
                                          </p:spTgt>
                                        </p:tgtEl>
                                      </p:cBhvr>
                                      <p:to x="100000" y="95000"/>
                                    </p:animScale>
                                    <p:animScale>
                                      <p:cBhvr>
                                        <p:cTn id="46" dur="166" decel="50000">
                                          <p:stCondLst>
                                            <p:cond delay="1834"/>
                                          </p:stCondLst>
                                        </p:cTn>
                                        <p:tgtEl>
                                          <p:spTgt spid="3">
                                            <p:txEl>
                                              <p:pRg st="1" end="1"/>
                                            </p:txEl>
                                          </p:spTgt>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animEffect transition="in" filter="wipe(down)">
                                      <p:cBhvr>
                                        <p:cTn id="51" dur="580">
                                          <p:stCondLst>
                                            <p:cond delay="0"/>
                                          </p:stCondLst>
                                        </p:cTn>
                                        <p:tgtEl>
                                          <p:spTgt spid="3">
                                            <p:txEl>
                                              <p:pRg st="2" end="2"/>
                                            </p:txEl>
                                          </p:spTgt>
                                        </p:tgtEl>
                                      </p:cBhvr>
                                    </p:animEffect>
                                    <p:anim calcmode="lin" valueType="num">
                                      <p:cBhvr>
                                        <p:cTn id="5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3">
                                            <p:txEl>
                                              <p:pRg st="2" end="2"/>
                                            </p:txEl>
                                          </p:spTgt>
                                        </p:tgtEl>
                                      </p:cBhvr>
                                      <p:to x="100000" y="60000"/>
                                    </p:animScale>
                                    <p:animScale>
                                      <p:cBhvr>
                                        <p:cTn id="58" dur="166" decel="50000">
                                          <p:stCondLst>
                                            <p:cond delay="676"/>
                                          </p:stCondLst>
                                        </p:cTn>
                                        <p:tgtEl>
                                          <p:spTgt spid="3">
                                            <p:txEl>
                                              <p:pRg st="2" end="2"/>
                                            </p:txEl>
                                          </p:spTgt>
                                        </p:tgtEl>
                                      </p:cBhvr>
                                      <p:to x="100000" y="100000"/>
                                    </p:animScale>
                                    <p:animScale>
                                      <p:cBhvr>
                                        <p:cTn id="59" dur="26">
                                          <p:stCondLst>
                                            <p:cond delay="1312"/>
                                          </p:stCondLst>
                                        </p:cTn>
                                        <p:tgtEl>
                                          <p:spTgt spid="3">
                                            <p:txEl>
                                              <p:pRg st="2" end="2"/>
                                            </p:txEl>
                                          </p:spTgt>
                                        </p:tgtEl>
                                      </p:cBhvr>
                                      <p:to x="100000" y="80000"/>
                                    </p:animScale>
                                    <p:animScale>
                                      <p:cBhvr>
                                        <p:cTn id="60" dur="166" decel="50000">
                                          <p:stCondLst>
                                            <p:cond delay="1338"/>
                                          </p:stCondLst>
                                        </p:cTn>
                                        <p:tgtEl>
                                          <p:spTgt spid="3">
                                            <p:txEl>
                                              <p:pRg st="2" end="2"/>
                                            </p:txEl>
                                          </p:spTgt>
                                        </p:tgtEl>
                                      </p:cBhvr>
                                      <p:to x="100000" y="100000"/>
                                    </p:animScale>
                                    <p:animScale>
                                      <p:cBhvr>
                                        <p:cTn id="61" dur="26">
                                          <p:stCondLst>
                                            <p:cond delay="1642"/>
                                          </p:stCondLst>
                                        </p:cTn>
                                        <p:tgtEl>
                                          <p:spTgt spid="3">
                                            <p:txEl>
                                              <p:pRg st="2" end="2"/>
                                            </p:txEl>
                                          </p:spTgt>
                                        </p:tgtEl>
                                      </p:cBhvr>
                                      <p:to x="100000" y="90000"/>
                                    </p:animScale>
                                    <p:animScale>
                                      <p:cBhvr>
                                        <p:cTn id="62" dur="166" decel="50000">
                                          <p:stCondLst>
                                            <p:cond delay="1668"/>
                                          </p:stCondLst>
                                        </p:cTn>
                                        <p:tgtEl>
                                          <p:spTgt spid="3">
                                            <p:txEl>
                                              <p:pRg st="2" end="2"/>
                                            </p:txEl>
                                          </p:spTgt>
                                        </p:tgtEl>
                                      </p:cBhvr>
                                      <p:to x="100000" y="100000"/>
                                    </p:animScale>
                                    <p:animScale>
                                      <p:cBhvr>
                                        <p:cTn id="63" dur="26">
                                          <p:stCondLst>
                                            <p:cond delay="1808"/>
                                          </p:stCondLst>
                                        </p:cTn>
                                        <p:tgtEl>
                                          <p:spTgt spid="3">
                                            <p:txEl>
                                              <p:pRg st="2" end="2"/>
                                            </p:txEl>
                                          </p:spTgt>
                                        </p:tgtEl>
                                      </p:cBhvr>
                                      <p:to x="100000" y="95000"/>
                                    </p:animScale>
                                    <p:animScale>
                                      <p:cBhvr>
                                        <p:cTn id="64"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7"/>
          <p:cNvSpPr>
            <a:spLocks noChangeArrowheads="1"/>
          </p:cNvSpPr>
          <p:nvPr/>
        </p:nvSpPr>
        <p:spPr bwMode="auto">
          <a:xfrm>
            <a:off x="6378575" y="1073944"/>
            <a:ext cx="2438400" cy="3048000"/>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anchor="ctr"/>
          <a:lstStyle>
            <a:lvl1pPr>
              <a:spcBef>
                <a:spcPct val="20000"/>
              </a:spcBef>
              <a:buClr>
                <a:schemeClr val="bg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9pPr>
          </a:lstStyle>
          <a:p>
            <a:pPr algn="ctr">
              <a:spcBef>
                <a:spcPct val="0"/>
              </a:spcBef>
              <a:buClrTx/>
              <a:buSzTx/>
              <a:buFontTx/>
              <a:buNone/>
              <a:defRPr/>
            </a:pPr>
            <a:endParaRPr lang="en-US" sz="1800" smtClean="0"/>
          </a:p>
        </p:txBody>
      </p:sp>
      <p:sp>
        <p:nvSpPr>
          <p:cNvPr id="100377" name="Text Box 25"/>
          <p:cNvSpPr txBox="1">
            <a:spLocks noChangeArrowheads="1"/>
          </p:cNvSpPr>
          <p:nvPr/>
        </p:nvSpPr>
        <p:spPr bwMode="auto">
          <a:xfrm>
            <a:off x="1004453" y="4543210"/>
            <a:ext cx="755116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lr>
                <a:schemeClr val="bg2"/>
              </a:buClr>
              <a:buFont typeface="Wingdings" pitchFamily="2" charset="2"/>
              <a:buChar char="§"/>
              <a:defRPr sz="2000">
                <a:solidFill>
                  <a:schemeClr val="tx1"/>
                </a:solidFill>
                <a:latin typeface="Times New Roman" pitchFamily="18" charset="0"/>
              </a:defRPr>
            </a:lvl6pPr>
            <a:lvl7pPr eaLnBrk="0" fontAlgn="base" hangingPunct="0">
              <a:spcBef>
                <a:spcPct val="20000"/>
              </a:spcBef>
              <a:spcAft>
                <a:spcPct val="0"/>
              </a:spcAft>
              <a:buClr>
                <a:schemeClr val="bg2"/>
              </a:buClr>
              <a:buFont typeface="Wingdings" pitchFamily="2" charset="2"/>
              <a:buChar char="§"/>
              <a:defRPr sz="2000">
                <a:solidFill>
                  <a:schemeClr val="tx1"/>
                </a:solidFill>
                <a:latin typeface="Times New Roman" pitchFamily="18" charset="0"/>
              </a:defRPr>
            </a:lvl7pPr>
            <a:lvl8pPr eaLnBrk="0" fontAlgn="base" hangingPunct="0">
              <a:spcBef>
                <a:spcPct val="20000"/>
              </a:spcBef>
              <a:spcAft>
                <a:spcPct val="0"/>
              </a:spcAft>
              <a:buClr>
                <a:schemeClr val="bg2"/>
              </a:buClr>
              <a:buFont typeface="Wingdings" pitchFamily="2" charset="2"/>
              <a:buChar char="§"/>
              <a:defRPr sz="2000">
                <a:solidFill>
                  <a:schemeClr val="tx1"/>
                </a:solidFill>
                <a:latin typeface="Times New Roman" pitchFamily="18" charset="0"/>
              </a:defRPr>
            </a:lvl8pPr>
            <a:lvl9pPr eaLnBrk="0" fontAlgn="base" hangingPunct="0">
              <a:spcBef>
                <a:spcPct val="20000"/>
              </a:spcBef>
              <a:spcAft>
                <a:spcPct val="0"/>
              </a:spcAft>
              <a:buClr>
                <a:schemeClr val="bg2"/>
              </a:buClr>
              <a:buFont typeface="Wingdings" pitchFamily="2" charset="2"/>
              <a:buChar char="§"/>
              <a:defRPr sz="2000">
                <a:solidFill>
                  <a:schemeClr val="tx1"/>
                </a:solidFill>
                <a:latin typeface="Times New Roman" pitchFamily="18" charset="0"/>
              </a:defRPr>
            </a:lvl9pPr>
          </a:lstStyle>
          <a:p>
            <a:pPr marL="457200" indent="-457200" algn="ctr">
              <a:spcBef>
                <a:spcPct val="50000"/>
              </a:spcBef>
              <a:buFont typeface="Wingdings" pitchFamily="2" charset="2"/>
              <a:buChar char="Ø"/>
            </a:pPr>
            <a:r>
              <a:rPr lang="en-US" sz="2800" b="1" dirty="0" err="1" smtClean="0">
                <a:solidFill>
                  <a:schemeClr val="accent5">
                    <a:lumMod val="75000"/>
                  </a:schemeClr>
                </a:solidFill>
              </a:rPr>
              <a:t>Hiện</a:t>
            </a:r>
            <a:r>
              <a:rPr lang="en-US" sz="2800" b="1" dirty="0" smtClean="0">
                <a:solidFill>
                  <a:schemeClr val="accent5">
                    <a:lumMod val="75000"/>
                  </a:schemeClr>
                </a:solidFill>
              </a:rPr>
              <a:t> </a:t>
            </a:r>
            <a:r>
              <a:rPr lang="en-US" sz="2800" b="1" dirty="0" err="1">
                <a:solidFill>
                  <a:schemeClr val="accent5">
                    <a:lumMod val="75000"/>
                  </a:schemeClr>
                </a:solidFill>
              </a:rPr>
              <a:t>tượng</a:t>
            </a:r>
            <a:r>
              <a:rPr lang="en-US" sz="2800" b="1" dirty="0">
                <a:solidFill>
                  <a:schemeClr val="accent5">
                    <a:lumMod val="75000"/>
                  </a:schemeClr>
                </a:solidFill>
              </a:rPr>
              <a:t> </a:t>
            </a:r>
            <a:r>
              <a:rPr lang="en-US" sz="2800" b="1" dirty="0" err="1">
                <a:solidFill>
                  <a:schemeClr val="accent5">
                    <a:lumMod val="75000"/>
                  </a:schemeClr>
                </a:solidFill>
              </a:rPr>
              <a:t>nhiễu</a:t>
            </a:r>
            <a:r>
              <a:rPr lang="en-US" sz="2800" b="1" dirty="0">
                <a:solidFill>
                  <a:schemeClr val="accent5">
                    <a:lumMod val="75000"/>
                  </a:schemeClr>
                </a:solidFill>
              </a:rPr>
              <a:t> </a:t>
            </a:r>
            <a:r>
              <a:rPr lang="en-US" sz="2800" b="1" dirty="0" err="1">
                <a:solidFill>
                  <a:schemeClr val="accent5">
                    <a:lumMod val="75000"/>
                  </a:schemeClr>
                </a:solidFill>
              </a:rPr>
              <a:t>xạ</a:t>
            </a:r>
            <a:r>
              <a:rPr lang="en-US" sz="2800" b="1" dirty="0">
                <a:solidFill>
                  <a:schemeClr val="accent5">
                    <a:lumMod val="75000"/>
                  </a:schemeClr>
                </a:solidFill>
              </a:rPr>
              <a:t> </a:t>
            </a:r>
            <a:r>
              <a:rPr lang="en-US" sz="2800" b="1" dirty="0" err="1">
                <a:solidFill>
                  <a:schemeClr val="accent5">
                    <a:lumMod val="75000"/>
                  </a:schemeClr>
                </a:solidFill>
              </a:rPr>
              <a:t>ánh</a:t>
            </a:r>
            <a:r>
              <a:rPr lang="en-US" sz="2800" b="1" dirty="0">
                <a:solidFill>
                  <a:schemeClr val="accent5">
                    <a:lumMod val="75000"/>
                  </a:schemeClr>
                </a:solidFill>
              </a:rPr>
              <a:t> </a:t>
            </a:r>
            <a:r>
              <a:rPr lang="en-US" sz="2800" b="1" dirty="0" err="1">
                <a:solidFill>
                  <a:schemeClr val="accent5">
                    <a:lumMod val="75000"/>
                  </a:schemeClr>
                </a:solidFill>
              </a:rPr>
              <a:t>sáng</a:t>
            </a:r>
            <a:r>
              <a:rPr lang="en-US" sz="2800" b="1" dirty="0">
                <a:solidFill>
                  <a:schemeClr val="accent5">
                    <a:lumMod val="75000"/>
                  </a:schemeClr>
                </a:solidFill>
              </a:rPr>
              <a:t> </a:t>
            </a:r>
            <a:r>
              <a:rPr lang="en-US" sz="2800" dirty="0" err="1"/>
              <a:t>là</a:t>
            </a:r>
            <a:r>
              <a:rPr lang="en-US" sz="2800" dirty="0"/>
              <a:t> </a:t>
            </a:r>
            <a:r>
              <a:rPr lang="en-US" sz="2800" dirty="0" err="1"/>
              <a:t>hiện</a:t>
            </a:r>
            <a:r>
              <a:rPr lang="en-US" sz="2800" dirty="0"/>
              <a:t> </a:t>
            </a:r>
            <a:r>
              <a:rPr lang="en-US" sz="2800" dirty="0" err="1"/>
              <a:t>tượng</a:t>
            </a:r>
            <a:r>
              <a:rPr lang="en-US" sz="2800" dirty="0"/>
              <a:t> </a:t>
            </a:r>
            <a:r>
              <a:rPr lang="en-US" sz="2800" dirty="0" err="1"/>
              <a:t>truyền</a:t>
            </a:r>
            <a:r>
              <a:rPr lang="en-US" sz="2800" dirty="0"/>
              <a:t> </a:t>
            </a:r>
            <a:r>
              <a:rPr lang="en-US" sz="2800" dirty="0" err="1"/>
              <a:t>sai</a:t>
            </a:r>
            <a:r>
              <a:rPr lang="en-US" sz="2800" dirty="0"/>
              <a:t> </a:t>
            </a:r>
            <a:r>
              <a:rPr lang="en-US" sz="2800" dirty="0" err="1"/>
              <a:t>lệch</a:t>
            </a:r>
            <a:r>
              <a:rPr lang="en-US" sz="2800" dirty="0"/>
              <a:t> so </a:t>
            </a:r>
            <a:r>
              <a:rPr lang="en-US" sz="2800" dirty="0" err="1"/>
              <a:t>với</a:t>
            </a:r>
            <a:r>
              <a:rPr lang="en-US" sz="2800" dirty="0"/>
              <a:t> </a:t>
            </a:r>
            <a:r>
              <a:rPr lang="en-US" sz="2800" dirty="0" err="1"/>
              <a:t>sự</a:t>
            </a:r>
            <a:r>
              <a:rPr lang="en-US" sz="2800" dirty="0"/>
              <a:t> </a:t>
            </a:r>
            <a:r>
              <a:rPr lang="en-US" sz="2800" dirty="0" err="1"/>
              <a:t>truyền</a:t>
            </a:r>
            <a:r>
              <a:rPr lang="en-US" sz="2800" dirty="0"/>
              <a:t> </a:t>
            </a:r>
            <a:r>
              <a:rPr lang="en-US" sz="2800" dirty="0" err="1"/>
              <a:t>thẳng</a:t>
            </a:r>
            <a:r>
              <a:rPr lang="en-US" sz="2800" dirty="0"/>
              <a:t> </a:t>
            </a:r>
            <a:r>
              <a:rPr lang="en-US" sz="2800" dirty="0" err="1"/>
              <a:t>khi</a:t>
            </a:r>
            <a:r>
              <a:rPr lang="en-US" sz="2800" dirty="0"/>
              <a:t> </a:t>
            </a:r>
            <a:r>
              <a:rPr lang="en-US" sz="2800" dirty="0" err="1"/>
              <a:t>ánh</a:t>
            </a:r>
            <a:r>
              <a:rPr lang="en-US" sz="2800" dirty="0"/>
              <a:t> </a:t>
            </a:r>
            <a:r>
              <a:rPr lang="en-US" sz="2800" dirty="0" err="1"/>
              <a:t>sáng</a:t>
            </a:r>
            <a:r>
              <a:rPr lang="en-US" sz="2800" dirty="0"/>
              <a:t> </a:t>
            </a:r>
            <a:r>
              <a:rPr lang="en-US" sz="2800" dirty="0" err="1"/>
              <a:t>gặp</a:t>
            </a:r>
            <a:r>
              <a:rPr lang="en-US" sz="2800" dirty="0"/>
              <a:t> </a:t>
            </a:r>
            <a:r>
              <a:rPr lang="en-US" sz="2800" dirty="0" err="1"/>
              <a:t>vật</a:t>
            </a:r>
            <a:r>
              <a:rPr lang="en-US" sz="2800" dirty="0"/>
              <a:t> </a:t>
            </a:r>
            <a:r>
              <a:rPr lang="en-US" sz="2800" dirty="0" err="1"/>
              <a:t>cản</a:t>
            </a:r>
            <a:r>
              <a:rPr lang="en-US" sz="2800" dirty="0"/>
              <a:t> </a:t>
            </a:r>
          </a:p>
        </p:txBody>
      </p:sp>
      <p:sp>
        <p:nvSpPr>
          <p:cNvPr id="20485" name="Text Box 48"/>
          <p:cNvSpPr txBox="1">
            <a:spLocks noChangeArrowheads="1"/>
          </p:cNvSpPr>
          <p:nvPr/>
        </p:nvSpPr>
        <p:spPr bwMode="auto">
          <a:xfrm>
            <a:off x="5029200" y="2276475"/>
            <a:ext cx="381000" cy="3667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lr>
                <a:schemeClr val="bg2"/>
              </a:buClr>
              <a:buFont typeface="Wingdings" pitchFamily="2" charset="2"/>
              <a:buChar char="§"/>
              <a:defRPr sz="2000">
                <a:solidFill>
                  <a:schemeClr val="tx1"/>
                </a:solidFill>
                <a:latin typeface="Times New Roman" pitchFamily="18" charset="0"/>
              </a:defRPr>
            </a:lvl6pPr>
            <a:lvl7pPr eaLnBrk="0" fontAlgn="base" hangingPunct="0">
              <a:spcBef>
                <a:spcPct val="20000"/>
              </a:spcBef>
              <a:spcAft>
                <a:spcPct val="0"/>
              </a:spcAft>
              <a:buClr>
                <a:schemeClr val="bg2"/>
              </a:buClr>
              <a:buFont typeface="Wingdings" pitchFamily="2" charset="2"/>
              <a:buChar char="§"/>
              <a:defRPr sz="2000">
                <a:solidFill>
                  <a:schemeClr val="tx1"/>
                </a:solidFill>
                <a:latin typeface="Times New Roman" pitchFamily="18" charset="0"/>
              </a:defRPr>
            </a:lvl7pPr>
            <a:lvl8pPr eaLnBrk="0" fontAlgn="base" hangingPunct="0">
              <a:spcBef>
                <a:spcPct val="20000"/>
              </a:spcBef>
              <a:spcAft>
                <a:spcPct val="0"/>
              </a:spcAft>
              <a:buClr>
                <a:schemeClr val="bg2"/>
              </a:buClr>
              <a:buFont typeface="Wingdings" pitchFamily="2" charset="2"/>
              <a:buChar char="§"/>
              <a:defRPr sz="2000">
                <a:solidFill>
                  <a:schemeClr val="tx1"/>
                </a:solidFill>
                <a:latin typeface="Times New Roman" pitchFamily="18" charset="0"/>
              </a:defRPr>
            </a:lvl8pPr>
            <a:lvl9pPr eaLnBrk="0" fontAlgn="base" hangingPunct="0">
              <a:spcBef>
                <a:spcPct val="20000"/>
              </a:spcBef>
              <a:spcAft>
                <a:spcPct val="0"/>
              </a:spcAft>
              <a:buClr>
                <a:schemeClr val="bg2"/>
              </a:buClr>
              <a:buFont typeface="Wingdings" pitchFamily="2" charset="2"/>
              <a:buChar char="§"/>
              <a:defRPr sz="2000">
                <a:solidFill>
                  <a:schemeClr val="tx1"/>
                </a:solidFill>
                <a:latin typeface="Times New Roman" pitchFamily="18" charset="0"/>
              </a:defRPr>
            </a:lvl9pPr>
          </a:lstStyle>
          <a:p>
            <a:pPr algn="ctr"/>
            <a:endParaRPr lang="en-US" sz="1800"/>
          </a:p>
        </p:txBody>
      </p:sp>
      <p:sp>
        <p:nvSpPr>
          <p:cNvPr id="20486" name="Text Box 61"/>
          <p:cNvSpPr txBox="1">
            <a:spLocks noChangeArrowheads="1"/>
          </p:cNvSpPr>
          <p:nvPr/>
        </p:nvSpPr>
        <p:spPr bwMode="auto">
          <a:xfrm>
            <a:off x="8688388" y="3016250"/>
            <a:ext cx="609600" cy="3667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lr>
                <a:schemeClr val="bg2"/>
              </a:buClr>
              <a:buFont typeface="Wingdings" pitchFamily="2" charset="2"/>
              <a:buChar char="§"/>
              <a:defRPr sz="2000">
                <a:solidFill>
                  <a:schemeClr val="tx1"/>
                </a:solidFill>
                <a:latin typeface="Times New Roman" pitchFamily="18" charset="0"/>
              </a:defRPr>
            </a:lvl6pPr>
            <a:lvl7pPr eaLnBrk="0" fontAlgn="base" hangingPunct="0">
              <a:spcBef>
                <a:spcPct val="20000"/>
              </a:spcBef>
              <a:spcAft>
                <a:spcPct val="0"/>
              </a:spcAft>
              <a:buClr>
                <a:schemeClr val="bg2"/>
              </a:buClr>
              <a:buFont typeface="Wingdings" pitchFamily="2" charset="2"/>
              <a:buChar char="§"/>
              <a:defRPr sz="2000">
                <a:solidFill>
                  <a:schemeClr val="tx1"/>
                </a:solidFill>
                <a:latin typeface="Times New Roman" pitchFamily="18" charset="0"/>
              </a:defRPr>
            </a:lvl7pPr>
            <a:lvl8pPr eaLnBrk="0" fontAlgn="base" hangingPunct="0">
              <a:spcBef>
                <a:spcPct val="20000"/>
              </a:spcBef>
              <a:spcAft>
                <a:spcPct val="0"/>
              </a:spcAft>
              <a:buClr>
                <a:schemeClr val="bg2"/>
              </a:buClr>
              <a:buFont typeface="Wingdings" pitchFamily="2" charset="2"/>
              <a:buChar char="§"/>
              <a:defRPr sz="2000">
                <a:solidFill>
                  <a:schemeClr val="tx1"/>
                </a:solidFill>
                <a:latin typeface="Times New Roman" pitchFamily="18" charset="0"/>
              </a:defRPr>
            </a:lvl8pPr>
            <a:lvl9pPr eaLnBrk="0" fontAlgn="base" hangingPunct="0">
              <a:spcBef>
                <a:spcPct val="20000"/>
              </a:spcBef>
              <a:spcAft>
                <a:spcPct val="0"/>
              </a:spcAft>
              <a:buClr>
                <a:schemeClr val="bg2"/>
              </a:buClr>
              <a:buFont typeface="Wingdings" pitchFamily="2" charset="2"/>
              <a:buChar char="§"/>
              <a:defRPr sz="2000">
                <a:solidFill>
                  <a:schemeClr val="tx1"/>
                </a:solidFill>
                <a:latin typeface="Times New Roman" pitchFamily="18" charset="0"/>
              </a:defRPr>
            </a:lvl9pPr>
          </a:lstStyle>
          <a:p>
            <a:pPr algn="ctr"/>
            <a:r>
              <a:rPr lang="en-US" sz="1800" dirty="0">
                <a:solidFill>
                  <a:srgbClr val="000000"/>
                </a:solidFill>
              </a:rPr>
              <a:t>N</a:t>
            </a:r>
            <a:endParaRPr lang="en-US" sz="1800" dirty="0"/>
          </a:p>
        </p:txBody>
      </p:sp>
      <p:sp>
        <p:nvSpPr>
          <p:cNvPr id="20487" name="Text Box 62"/>
          <p:cNvSpPr txBox="1">
            <a:spLocks noChangeArrowheads="1"/>
          </p:cNvSpPr>
          <p:nvPr/>
        </p:nvSpPr>
        <p:spPr bwMode="auto">
          <a:xfrm>
            <a:off x="8755063" y="2344738"/>
            <a:ext cx="609600" cy="3683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lr>
                <a:schemeClr val="bg2"/>
              </a:buClr>
              <a:buFont typeface="Wingdings" pitchFamily="2" charset="2"/>
              <a:buChar char="§"/>
              <a:defRPr sz="2000">
                <a:solidFill>
                  <a:schemeClr val="tx1"/>
                </a:solidFill>
                <a:latin typeface="Times New Roman" pitchFamily="18" charset="0"/>
              </a:defRPr>
            </a:lvl6pPr>
            <a:lvl7pPr eaLnBrk="0" fontAlgn="base" hangingPunct="0">
              <a:spcBef>
                <a:spcPct val="20000"/>
              </a:spcBef>
              <a:spcAft>
                <a:spcPct val="0"/>
              </a:spcAft>
              <a:buClr>
                <a:schemeClr val="bg2"/>
              </a:buClr>
              <a:buFont typeface="Wingdings" pitchFamily="2" charset="2"/>
              <a:buChar char="§"/>
              <a:defRPr sz="2000">
                <a:solidFill>
                  <a:schemeClr val="tx1"/>
                </a:solidFill>
                <a:latin typeface="Times New Roman" pitchFamily="18" charset="0"/>
              </a:defRPr>
            </a:lvl7pPr>
            <a:lvl8pPr eaLnBrk="0" fontAlgn="base" hangingPunct="0">
              <a:spcBef>
                <a:spcPct val="20000"/>
              </a:spcBef>
              <a:spcAft>
                <a:spcPct val="0"/>
              </a:spcAft>
              <a:buClr>
                <a:schemeClr val="bg2"/>
              </a:buClr>
              <a:buFont typeface="Wingdings" pitchFamily="2" charset="2"/>
              <a:buChar char="§"/>
              <a:defRPr sz="2000">
                <a:solidFill>
                  <a:schemeClr val="tx1"/>
                </a:solidFill>
                <a:latin typeface="Times New Roman" pitchFamily="18" charset="0"/>
              </a:defRPr>
            </a:lvl8pPr>
            <a:lvl9pPr eaLnBrk="0" fontAlgn="base" hangingPunct="0">
              <a:spcBef>
                <a:spcPct val="20000"/>
              </a:spcBef>
              <a:spcAft>
                <a:spcPct val="0"/>
              </a:spcAft>
              <a:buClr>
                <a:schemeClr val="bg2"/>
              </a:buClr>
              <a:buFont typeface="Wingdings" pitchFamily="2" charset="2"/>
              <a:buChar char="§"/>
              <a:defRPr sz="2000">
                <a:solidFill>
                  <a:schemeClr val="tx1"/>
                </a:solidFill>
                <a:latin typeface="Times New Roman" pitchFamily="18" charset="0"/>
              </a:defRPr>
            </a:lvl9pPr>
          </a:lstStyle>
          <a:p>
            <a:pPr algn="ctr"/>
            <a:r>
              <a:rPr lang="en-US" sz="1800" dirty="0">
                <a:solidFill>
                  <a:srgbClr val="000000"/>
                </a:solidFill>
              </a:rPr>
              <a:t>D</a:t>
            </a:r>
            <a:endParaRPr lang="en-US" sz="1800" dirty="0"/>
          </a:p>
        </p:txBody>
      </p:sp>
      <p:sp>
        <p:nvSpPr>
          <p:cNvPr id="20488" name="Text Box 63"/>
          <p:cNvSpPr txBox="1">
            <a:spLocks noChangeArrowheads="1"/>
          </p:cNvSpPr>
          <p:nvPr/>
        </p:nvSpPr>
        <p:spPr bwMode="auto">
          <a:xfrm>
            <a:off x="8685213" y="1519238"/>
            <a:ext cx="609600" cy="3651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lr>
                <a:schemeClr val="bg2"/>
              </a:buClr>
              <a:buFont typeface="Wingdings" pitchFamily="2" charset="2"/>
              <a:buChar char="§"/>
              <a:defRPr sz="2000">
                <a:solidFill>
                  <a:schemeClr val="tx1"/>
                </a:solidFill>
                <a:latin typeface="Times New Roman" pitchFamily="18" charset="0"/>
              </a:defRPr>
            </a:lvl6pPr>
            <a:lvl7pPr eaLnBrk="0" fontAlgn="base" hangingPunct="0">
              <a:spcBef>
                <a:spcPct val="20000"/>
              </a:spcBef>
              <a:spcAft>
                <a:spcPct val="0"/>
              </a:spcAft>
              <a:buClr>
                <a:schemeClr val="bg2"/>
              </a:buClr>
              <a:buFont typeface="Wingdings" pitchFamily="2" charset="2"/>
              <a:buChar char="§"/>
              <a:defRPr sz="2000">
                <a:solidFill>
                  <a:schemeClr val="tx1"/>
                </a:solidFill>
                <a:latin typeface="Times New Roman" pitchFamily="18" charset="0"/>
              </a:defRPr>
            </a:lvl7pPr>
            <a:lvl8pPr eaLnBrk="0" fontAlgn="base" hangingPunct="0">
              <a:spcBef>
                <a:spcPct val="20000"/>
              </a:spcBef>
              <a:spcAft>
                <a:spcPct val="0"/>
              </a:spcAft>
              <a:buClr>
                <a:schemeClr val="bg2"/>
              </a:buClr>
              <a:buFont typeface="Wingdings" pitchFamily="2" charset="2"/>
              <a:buChar char="§"/>
              <a:defRPr sz="2000">
                <a:solidFill>
                  <a:schemeClr val="tx1"/>
                </a:solidFill>
                <a:latin typeface="Times New Roman" pitchFamily="18" charset="0"/>
              </a:defRPr>
            </a:lvl8pPr>
            <a:lvl9pPr eaLnBrk="0" fontAlgn="base" hangingPunct="0">
              <a:spcBef>
                <a:spcPct val="20000"/>
              </a:spcBef>
              <a:spcAft>
                <a:spcPct val="0"/>
              </a:spcAft>
              <a:buClr>
                <a:schemeClr val="bg2"/>
              </a:buClr>
              <a:buFont typeface="Wingdings" pitchFamily="2" charset="2"/>
              <a:buChar char="§"/>
              <a:defRPr sz="2000">
                <a:solidFill>
                  <a:schemeClr val="tx1"/>
                </a:solidFill>
                <a:latin typeface="Times New Roman" pitchFamily="18" charset="0"/>
              </a:defRPr>
            </a:lvl9pPr>
          </a:lstStyle>
          <a:p>
            <a:pPr algn="ctr"/>
            <a:r>
              <a:rPr lang="en-US" sz="1800" dirty="0">
                <a:solidFill>
                  <a:srgbClr val="000000"/>
                </a:solidFill>
              </a:rPr>
              <a:t>M</a:t>
            </a:r>
            <a:endParaRPr lang="en-US" sz="1800" dirty="0"/>
          </a:p>
        </p:txBody>
      </p:sp>
      <p:sp>
        <p:nvSpPr>
          <p:cNvPr id="20489" name="AutoShape 50"/>
          <p:cNvSpPr>
            <a:spLocks noChangeArrowheads="1"/>
          </p:cNvSpPr>
          <p:nvPr/>
        </p:nvSpPr>
        <p:spPr bwMode="auto">
          <a:xfrm rot="5400000">
            <a:off x="6801644" y="1179513"/>
            <a:ext cx="1331912" cy="2698750"/>
          </a:xfrm>
          <a:prstGeom prst="flowChartMerge">
            <a:avLst/>
          </a:prstGeom>
          <a:solidFill>
            <a:schemeClr val="bg1">
              <a:alpha val="89803"/>
            </a:schemeClr>
          </a:solidFill>
          <a:ln w="12700" cap="sq">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en-US"/>
          </a:p>
        </p:txBody>
      </p:sp>
      <p:sp>
        <p:nvSpPr>
          <p:cNvPr id="20490" name="AutoShape 52"/>
          <p:cNvSpPr>
            <a:spLocks noChangeArrowheads="1"/>
          </p:cNvSpPr>
          <p:nvPr/>
        </p:nvSpPr>
        <p:spPr bwMode="auto">
          <a:xfrm>
            <a:off x="5295900" y="2438400"/>
            <a:ext cx="228600" cy="228600"/>
          </a:xfrm>
          <a:prstGeom prst="flowChartSummingJunction">
            <a:avLst/>
          </a:prstGeom>
          <a:solidFill>
            <a:srgbClr val="FF0000"/>
          </a:solidFill>
          <a:ln w="12700" cap="sq">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en-US"/>
          </a:p>
        </p:txBody>
      </p:sp>
      <p:sp>
        <p:nvSpPr>
          <p:cNvPr id="20491" name="Text Box 53"/>
          <p:cNvSpPr txBox="1">
            <a:spLocks noChangeArrowheads="1"/>
          </p:cNvSpPr>
          <p:nvPr/>
        </p:nvSpPr>
        <p:spPr bwMode="auto">
          <a:xfrm>
            <a:off x="6019800" y="2147888"/>
            <a:ext cx="381000" cy="3667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cap="sq">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lr>
                <a:schemeClr val="bg2"/>
              </a:buClr>
              <a:buFont typeface="Wingdings" pitchFamily="2" charset="2"/>
              <a:buChar char="§"/>
              <a:defRPr sz="2000">
                <a:solidFill>
                  <a:schemeClr val="tx1"/>
                </a:solidFill>
                <a:latin typeface="Times New Roman" pitchFamily="18" charset="0"/>
              </a:defRPr>
            </a:lvl6pPr>
            <a:lvl7pPr eaLnBrk="0" fontAlgn="base" hangingPunct="0">
              <a:spcBef>
                <a:spcPct val="20000"/>
              </a:spcBef>
              <a:spcAft>
                <a:spcPct val="0"/>
              </a:spcAft>
              <a:buClr>
                <a:schemeClr val="bg2"/>
              </a:buClr>
              <a:buFont typeface="Wingdings" pitchFamily="2" charset="2"/>
              <a:buChar char="§"/>
              <a:defRPr sz="2000">
                <a:solidFill>
                  <a:schemeClr val="tx1"/>
                </a:solidFill>
                <a:latin typeface="Times New Roman" pitchFamily="18" charset="0"/>
              </a:defRPr>
            </a:lvl7pPr>
            <a:lvl8pPr eaLnBrk="0" fontAlgn="base" hangingPunct="0">
              <a:spcBef>
                <a:spcPct val="20000"/>
              </a:spcBef>
              <a:spcAft>
                <a:spcPct val="0"/>
              </a:spcAft>
              <a:buClr>
                <a:schemeClr val="bg2"/>
              </a:buClr>
              <a:buFont typeface="Wingdings" pitchFamily="2" charset="2"/>
              <a:buChar char="§"/>
              <a:defRPr sz="2000">
                <a:solidFill>
                  <a:schemeClr val="tx1"/>
                </a:solidFill>
                <a:latin typeface="Times New Roman" pitchFamily="18" charset="0"/>
              </a:defRPr>
            </a:lvl8pPr>
            <a:lvl9pPr eaLnBrk="0" fontAlgn="base" hangingPunct="0">
              <a:spcBef>
                <a:spcPct val="20000"/>
              </a:spcBef>
              <a:spcAft>
                <a:spcPct val="0"/>
              </a:spcAft>
              <a:buClr>
                <a:schemeClr val="bg2"/>
              </a:buClr>
              <a:buFont typeface="Wingdings" pitchFamily="2" charset="2"/>
              <a:buChar char="§"/>
              <a:defRPr sz="2000">
                <a:solidFill>
                  <a:schemeClr val="tx1"/>
                </a:solidFill>
                <a:latin typeface="Times New Roman" pitchFamily="18" charset="0"/>
              </a:defRPr>
            </a:lvl9pPr>
          </a:lstStyle>
          <a:p>
            <a:pPr algn="ctr"/>
            <a:r>
              <a:rPr lang="en-US" sz="1800" dirty="0"/>
              <a:t>O</a:t>
            </a:r>
          </a:p>
        </p:txBody>
      </p:sp>
      <p:sp>
        <p:nvSpPr>
          <p:cNvPr id="20492" name="Line 54"/>
          <p:cNvSpPr>
            <a:spLocks noChangeShapeType="1"/>
          </p:cNvSpPr>
          <p:nvPr/>
        </p:nvSpPr>
        <p:spPr bwMode="auto">
          <a:xfrm>
            <a:off x="8915400" y="2286000"/>
            <a:ext cx="0" cy="457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93" name="Line 55"/>
          <p:cNvSpPr>
            <a:spLocks noChangeShapeType="1"/>
          </p:cNvSpPr>
          <p:nvPr/>
        </p:nvSpPr>
        <p:spPr bwMode="auto">
          <a:xfrm>
            <a:off x="3949700" y="5797550"/>
            <a:ext cx="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4" name="Line 56"/>
          <p:cNvSpPr>
            <a:spLocks noChangeShapeType="1"/>
          </p:cNvSpPr>
          <p:nvPr/>
        </p:nvSpPr>
        <p:spPr bwMode="auto">
          <a:xfrm>
            <a:off x="3060700" y="6040438"/>
            <a:ext cx="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6" name="AutoShape 58"/>
          <p:cNvSpPr>
            <a:spLocks noChangeArrowheads="1"/>
          </p:cNvSpPr>
          <p:nvPr/>
        </p:nvSpPr>
        <p:spPr bwMode="auto">
          <a:xfrm rot="5400000">
            <a:off x="6950075" y="858838"/>
            <a:ext cx="381000" cy="3352800"/>
          </a:xfrm>
          <a:prstGeom prst="flowChartMerge">
            <a:avLst/>
          </a:prstGeom>
          <a:solidFill>
            <a:schemeClr val="bg1"/>
          </a:solidFill>
          <a:ln w="12700" cap="sq">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en-US"/>
          </a:p>
        </p:txBody>
      </p:sp>
      <p:sp>
        <p:nvSpPr>
          <p:cNvPr id="20497" name="Line 68"/>
          <p:cNvSpPr>
            <a:spLocks noChangeShapeType="1"/>
          </p:cNvSpPr>
          <p:nvPr/>
        </p:nvSpPr>
        <p:spPr bwMode="auto">
          <a:xfrm flipV="1">
            <a:off x="7696200" y="2128838"/>
            <a:ext cx="46038" cy="1905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8" name="Line 69"/>
          <p:cNvSpPr>
            <a:spLocks noChangeShapeType="1"/>
          </p:cNvSpPr>
          <p:nvPr/>
        </p:nvSpPr>
        <p:spPr bwMode="auto">
          <a:xfrm>
            <a:off x="7878763" y="2957513"/>
            <a:ext cx="136525" cy="4762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9" name="Line 70"/>
          <p:cNvSpPr>
            <a:spLocks noChangeShapeType="1"/>
          </p:cNvSpPr>
          <p:nvPr/>
        </p:nvSpPr>
        <p:spPr bwMode="auto">
          <a:xfrm>
            <a:off x="7924800" y="2681288"/>
            <a:ext cx="46038"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0" name="Line 71"/>
          <p:cNvSpPr>
            <a:spLocks noChangeShapeType="1"/>
          </p:cNvSpPr>
          <p:nvPr/>
        </p:nvSpPr>
        <p:spPr bwMode="auto">
          <a:xfrm>
            <a:off x="7848600" y="2405063"/>
            <a:ext cx="46038"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1" name="Line 72"/>
          <p:cNvSpPr>
            <a:spLocks noChangeShapeType="1"/>
          </p:cNvSpPr>
          <p:nvPr/>
        </p:nvSpPr>
        <p:spPr bwMode="auto">
          <a:xfrm>
            <a:off x="5943600" y="2514600"/>
            <a:ext cx="46038"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2" name="Line 73"/>
          <p:cNvSpPr>
            <a:spLocks noChangeShapeType="1"/>
          </p:cNvSpPr>
          <p:nvPr/>
        </p:nvSpPr>
        <p:spPr bwMode="auto">
          <a:xfrm>
            <a:off x="5943600" y="2571750"/>
            <a:ext cx="46038"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Text Placeholder 1"/>
          <p:cNvSpPr>
            <a:spLocks noGrp="1"/>
          </p:cNvSpPr>
          <p:nvPr>
            <p:ph type="body" sz="half" idx="1"/>
          </p:nvPr>
        </p:nvSpPr>
        <p:spPr>
          <a:xfrm>
            <a:off x="979993" y="165893"/>
            <a:ext cx="7010400" cy="977107"/>
          </a:xfrm>
        </p:spPr>
        <p:txBody>
          <a:bodyPr>
            <a:normAutofit/>
          </a:bodyPr>
          <a:lstStyle/>
          <a:p>
            <a:r>
              <a:rPr lang="en-US" sz="3600" b="1" dirty="0" err="1" smtClean="0">
                <a:solidFill>
                  <a:srgbClr val="C00000"/>
                </a:solidFill>
                <a:latin typeface="Times New Roman" pitchFamily="18" charset="0"/>
                <a:cs typeface="Times New Roman" pitchFamily="18" charset="0"/>
              </a:rPr>
              <a:t>Hiện</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tượng</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nhiễu</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xạ</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ánh</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sáng</a:t>
            </a:r>
            <a:endParaRPr lang="en-US" sz="3600" b="1" dirty="0">
              <a:solidFill>
                <a:srgbClr val="C00000"/>
              </a:solidFill>
              <a:latin typeface="Times New Roman" pitchFamily="18" charset="0"/>
              <a:cs typeface="Times New Roman" pitchFamily="18" charset="0"/>
            </a:endParaRPr>
          </a:p>
        </p:txBody>
      </p:sp>
      <p:sp>
        <p:nvSpPr>
          <p:cNvPr id="24" name="Text Placeholder 3"/>
          <p:cNvSpPr txBox="1">
            <a:spLocks/>
          </p:cNvSpPr>
          <p:nvPr/>
        </p:nvSpPr>
        <p:spPr>
          <a:xfrm>
            <a:off x="970033" y="1759743"/>
            <a:ext cx="3810000" cy="1357313"/>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r>
              <a:rPr lang="en-US" sz="2800" b="1" dirty="0" smtClean="0">
                <a:latin typeface="Times New Roman" pitchFamily="18" charset="0"/>
                <a:cs typeface="Times New Roman" pitchFamily="18" charset="0"/>
              </a:rPr>
              <a:t>1. </a:t>
            </a:r>
            <a:r>
              <a:rPr lang="en-US" sz="2800" b="1" dirty="0" err="1" smtClean="0">
                <a:latin typeface="Times New Roman" pitchFamily="18" charset="0"/>
                <a:cs typeface="Times New Roman" pitchFamily="18" charset="0"/>
              </a:rPr>
              <a:t>Thí</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nghiệm</a:t>
            </a:r>
            <a:endParaRPr lang="en-US" sz="2800" b="1" dirty="0" smtClean="0">
              <a:latin typeface="Times New Roman" pitchFamily="18" charset="0"/>
              <a:cs typeface="Times New Roman" pitchFamily="18" charset="0"/>
            </a:endParaRPr>
          </a:p>
          <a:p>
            <a:pPr marL="45720" indent="0">
              <a:buNone/>
            </a:pPr>
            <a:r>
              <a:rPr lang="en-US" sz="2800" b="1" dirty="0" smtClean="0">
                <a:latin typeface="Times New Roman" pitchFamily="18" charset="0"/>
                <a:cs typeface="Times New Roman" pitchFamily="18" charset="0"/>
              </a:rPr>
              <a:t>2. </a:t>
            </a:r>
            <a:r>
              <a:rPr lang="en-US" sz="2800" b="1" dirty="0" err="1" smtClean="0">
                <a:latin typeface="Times New Roman" pitchFamily="18" charset="0"/>
                <a:cs typeface="Times New Roman" pitchFamily="18" charset="0"/>
              </a:rPr>
              <a:t>Kết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quả</a:t>
            </a:r>
            <a:r>
              <a:rPr lang="en-US" sz="2800" b="1" dirty="0" smtClean="0">
                <a:latin typeface="Times New Roman" pitchFamily="18" charset="0"/>
                <a:cs typeface="Times New Roman" pitchFamily="18" charset="0"/>
              </a:rPr>
              <a:t>: </a:t>
            </a:r>
          </a:p>
          <a:p>
            <a:pPr marL="45720" indent="0">
              <a:buNone/>
            </a:pPr>
            <a:r>
              <a:rPr lang="vi-VN" sz="2400" dirty="0" smtClean="0">
                <a:latin typeface="Times New Roman" pitchFamily="18" charset="0"/>
                <a:cs typeface="Times New Roman" pitchFamily="18" charset="0"/>
              </a:rPr>
              <a:t>Tia </a:t>
            </a:r>
            <a:r>
              <a:rPr lang="vi-VN" sz="2400" dirty="0">
                <a:latin typeface="Times New Roman" pitchFamily="18" charset="0"/>
                <a:cs typeface="Times New Roman" pitchFamily="18" charset="0"/>
              </a:rPr>
              <a:t>sáng gặp vật cản 0 bị đổi phương truyền</a:t>
            </a:r>
            <a:endParaRPr lang="en-US" sz="2400" dirty="0">
              <a:latin typeface="Times New Roman" pitchFamily="18" charset="0"/>
              <a:cs typeface="Times New Roman" pitchFamily="18" charset="0"/>
            </a:endParaRPr>
          </a:p>
        </p:txBody>
      </p:sp>
      <p:cxnSp>
        <p:nvCxnSpPr>
          <p:cNvPr id="25" name="Straight Connector 24"/>
          <p:cNvCxnSpPr/>
          <p:nvPr/>
        </p:nvCxnSpPr>
        <p:spPr bwMode="auto">
          <a:xfrm>
            <a:off x="6365875" y="2478882"/>
            <a:ext cx="4763" cy="100012"/>
          </a:xfrm>
          <a:prstGeom prst="line">
            <a:avLst/>
          </a:prstGeom>
          <a:ln w="57150">
            <a:solidFill>
              <a:schemeClr val="bg1"/>
            </a:solidFill>
          </a:ln>
          <a:extLst/>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691350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3">
                                            <p:txEl>
                                              <p:pRg st="0" end="0"/>
                                            </p:txEl>
                                          </p:spTgt>
                                        </p:tgtEl>
                                        <p:attrNameLst>
                                          <p:attrName>r</p:attrName>
                                        </p:attrNameLst>
                                      </p:cBhvr>
                                    </p:animRot>
                                    <p:animRot by="-240000">
                                      <p:cBhvr>
                                        <p:cTn id="7" dur="200" fill="hold">
                                          <p:stCondLst>
                                            <p:cond delay="200"/>
                                          </p:stCondLst>
                                        </p:cTn>
                                        <p:tgtEl>
                                          <p:spTgt spid="23">
                                            <p:txEl>
                                              <p:pRg st="0" end="0"/>
                                            </p:txEl>
                                          </p:spTgt>
                                        </p:tgtEl>
                                        <p:attrNameLst>
                                          <p:attrName>r</p:attrName>
                                        </p:attrNameLst>
                                      </p:cBhvr>
                                    </p:animRot>
                                    <p:animRot by="240000">
                                      <p:cBhvr>
                                        <p:cTn id="8" dur="200" fill="hold">
                                          <p:stCondLst>
                                            <p:cond delay="400"/>
                                          </p:stCondLst>
                                        </p:cTn>
                                        <p:tgtEl>
                                          <p:spTgt spid="23">
                                            <p:txEl>
                                              <p:pRg st="0" end="0"/>
                                            </p:txEl>
                                          </p:spTgt>
                                        </p:tgtEl>
                                        <p:attrNameLst>
                                          <p:attrName>r</p:attrName>
                                        </p:attrNameLst>
                                      </p:cBhvr>
                                    </p:animRot>
                                    <p:animRot by="-240000">
                                      <p:cBhvr>
                                        <p:cTn id="9" dur="200" fill="hold">
                                          <p:stCondLst>
                                            <p:cond delay="600"/>
                                          </p:stCondLst>
                                        </p:cTn>
                                        <p:tgtEl>
                                          <p:spTgt spid="23">
                                            <p:txEl>
                                              <p:pRg st="0" end="0"/>
                                            </p:txEl>
                                          </p:spTgt>
                                        </p:tgtEl>
                                        <p:attrNameLst>
                                          <p:attrName>r</p:attrName>
                                        </p:attrNameLst>
                                      </p:cBhvr>
                                    </p:animRot>
                                    <p:animRot by="120000">
                                      <p:cBhvr>
                                        <p:cTn id="10" dur="200" fill="hold">
                                          <p:stCondLst>
                                            <p:cond delay="800"/>
                                          </p:stCondLst>
                                        </p:cTn>
                                        <p:tgtEl>
                                          <p:spTgt spid="2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fade">
                                      <p:cBhvr>
                                        <p:cTn id="15" dur="1000"/>
                                        <p:tgtEl>
                                          <p:spTgt spid="24">
                                            <p:txEl>
                                              <p:pRg st="0" end="0"/>
                                            </p:txEl>
                                          </p:spTgt>
                                        </p:tgtEl>
                                      </p:cBhvr>
                                    </p:animEffect>
                                    <p:anim calcmode="lin" valueType="num">
                                      <p:cBhvr>
                                        <p:cTn id="16"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458"/>
                                        </p:tgtEl>
                                        <p:attrNameLst>
                                          <p:attrName>style.visibility</p:attrName>
                                        </p:attrNameLst>
                                      </p:cBhvr>
                                      <p:to>
                                        <p:strVal val="visible"/>
                                      </p:to>
                                    </p:set>
                                    <p:animEffect transition="in" filter="wipe(down)">
                                      <p:cBhvr>
                                        <p:cTn id="22" dur="500"/>
                                        <p:tgtEl>
                                          <p:spTgt spid="1945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0491"/>
                                        </p:tgtEl>
                                        <p:attrNameLst>
                                          <p:attrName>style.visibility</p:attrName>
                                        </p:attrNameLst>
                                      </p:cBhvr>
                                      <p:to>
                                        <p:strVal val="visible"/>
                                      </p:to>
                                    </p:set>
                                    <p:animEffect transition="in" filter="wipe(down)">
                                      <p:cBhvr>
                                        <p:cTn id="32" dur="500"/>
                                        <p:tgtEl>
                                          <p:spTgt spid="2049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0490"/>
                                        </p:tgtEl>
                                        <p:attrNameLst>
                                          <p:attrName>style.visibility</p:attrName>
                                        </p:attrNameLst>
                                      </p:cBhvr>
                                      <p:to>
                                        <p:strVal val="visible"/>
                                      </p:to>
                                    </p:set>
                                    <p:animEffect transition="in" filter="barn(inVertical)">
                                      <p:cBhvr>
                                        <p:cTn id="37" dur="500"/>
                                        <p:tgtEl>
                                          <p:spTgt spid="2049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0496"/>
                                        </p:tgtEl>
                                        <p:attrNameLst>
                                          <p:attrName>style.visibility</p:attrName>
                                        </p:attrNameLst>
                                      </p:cBhvr>
                                      <p:to>
                                        <p:strVal val="visible"/>
                                      </p:to>
                                    </p:set>
                                    <p:animEffect transition="in" filter="barn(inVertical)">
                                      <p:cBhvr>
                                        <p:cTn id="42" dur="500"/>
                                        <p:tgtEl>
                                          <p:spTgt spid="2049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0492"/>
                                        </p:tgtEl>
                                        <p:attrNameLst>
                                          <p:attrName>style.visibility</p:attrName>
                                        </p:attrNameLst>
                                      </p:cBhvr>
                                      <p:to>
                                        <p:strVal val="visible"/>
                                      </p:to>
                                    </p:set>
                                    <p:animEffect transition="in" filter="wipe(down)">
                                      <p:cBhvr>
                                        <p:cTn id="47" dur="500"/>
                                        <p:tgtEl>
                                          <p:spTgt spid="2049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0487"/>
                                        </p:tgtEl>
                                        <p:attrNameLst>
                                          <p:attrName>style.visibility</p:attrName>
                                        </p:attrNameLst>
                                      </p:cBhvr>
                                      <p:to>
                                        <p:strVal val="visible"/>
                                      </p:to>
                                    </p:set>
                                    <p:animEffect transition="in" filter="wipe(down)">
                                      <p:cBhvr>
                                        <p:cTn id="52" dur="500"/>
                                        <p:tgtEl>
                                          <p:spTgt spid="20487"/>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0489"/>
                                        </p:tgtEl>
                                        <p:attrNameLst>
                                          <p:attrName>style.visibility</p:attrName>
                                        </p:attrNameLst>
                                      </p:cBhvr>
                                      <p:to>
                                        <p:strVal val="visible"/>
                                      </p:to>
                                    </p:set>
                                    <p:animEffect transition="in" filter="barn(inVertical)">
                                      <p:cBhvr>
                                        <p:cTn id="57" dur="500"/>
                                        <p:tgtEl>
                                          <p:spTgt spid="20489"/>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0486"/>
                                        </p:tgtEl>
                                        <p:attrNameLst>
                                          <p:attrName>style.visibility</p:attrName>
                                        </p:attrNameLst>
                                      </p:cBhvr>
                                      <p:to>
                                        <p:strVal val="visible"/>
                                      </p:to>
                                    </p:set>
                                    <p:animEffect transition="in" filter="barn(inVertical)">
                                      <p:cBhvr>
                                        <p:cTn id="62" dur="500"/>
                                        <p:tgtEl>
                                          <p:spTgt spid="20486"/>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0488"/>
                                        </p:tgtEl>
                                        <p:attrNameLst>
                                          <p:attrName>style.visibility</p:attrName>
                                        </p:attrNameLst>
                                      </p:cBhvr>
                                      <p:to>
                                        <p:strVal val="visible"/>
                                      </p:to>
                                    </p:set>
                                    <p:animEffect transition="in" filter="barn(inVertical)">
                                      <p:cBhvr>
                                        <p:cTn id="67" dur="500"/>
                                        <p:tgtEl>
                                          <p:spTgt spid="2048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24">
                                            <p:txEl>
                                              <p:pRg st="1" end="1"/>
                                            </p:txEl>
                                          </p:spTgt>
                                        </p:tgtEl>
                                        <p:attrNameLst>
                                          <p:attrName>style.visibility</p:attrName>
                                        </p:attrNameLst>
                                      </p:cBhvr>
                                      <p:to>
                                        <p:strVal val="visible"/>
                                      </p:to>
                                    </p:set>
                                    <p:animEffect transition="in" filter="wipe(down)">
                                      <p:cBhvr>
                                        <p:cTn id="72" dur="500"/>
                                        <p:tgtEl>
                                          <p:spTgt spid="24">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24">
                                            <p:txEl>
                                              <p:pRg st="2" end="2"/>
                                            </p:txEl>
                                          </p:spTgt>
                                        </p:tgtEl>
                                        <p:attrNameLst>
                                          <p:attrName>style.visibility</p:attrName>
                                        </p:attrNameLst>
                                      </p:cBhvr>
                                      <p:to>
                                        <p:strVal val="visible"/>
                                      </p:to>
                                    </p:set>
                                    <p:animEffect transition="in" filter="barn(inVertical)">
                                      <p:cBhvr>
                                        <p:cTn id="77" dur="500"/>
                                        <p:tgtEl>
                                          <p:spTgt spid="24">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100377">
                                            <p:txEl>
                                              <p:pRg st="0" end="0"/>
                                            </p:txEl>
                                          </p:spTgt>
                                        </p:tgtEl>
                                        <p:attrNameLst>
                                          <p:attrName>style.visibility</p:attrName>
                                        </p:attrNameLst>
                                      </p:cBhvr>
                                      <p:to>
                                        <p:strVal val="visible"/>
                                      </p:to>
                                    </p:set>
                                    <p:anim calcmode="lin" valueType="num">
                                      <p:cBhvr additive="base">
                                        <p:cTn id="82" dur="500" fill="hold"/>
                                        <p:tgtEl>
                                          <p:spTgt spid="100377">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10037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p:bldP spid="20486" grpId="0"/>
      <p:bldP spid="20487" grpId="0"/>
      <p:bldP spid="20488" grpId="0"/>
      <p:bldP spid="20489" grpId="0" animBg="1"/>
      <p:bldP spid="20490" grpId="0" animBg="1"/>
      <p:bldP spid="20491" grpId="0"/>
      <p:bldP spid="20492" grpId="0" animBg="1"/>
      <p:bldP spid="2049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sz="half" idx="1"/>
          </p:nvPr>
        </p:nvSpPr>
        <p:spPr>
          <a:xfrm>
            <a:off x="123825" y="511175"/>
            <a:ext cx="4371975" cy="1317625"/>
          </a:xfrm>
        </p:spPr>
        <p:txBody>
          <a:bodyPr>
            <a:normAutofit/>
          </a:bodyPr>
          <a:lstStyle/>
          <a:p>
            <a:pPr marL="609600" indent="-609600" algn="ctr" eaLnBrk="1" hangingPunct="1">
              <a:buFontTx/>
              <a:buNone/>
            </a:pPr>
            <a:r>
              <a:rPr lang="en-US" sz="3200" b="1" dirty="0" err="1" smtClean="0">
                <a:solidFill>
                  <a:srgbClr val="FF0000"/>
                </a:solidFill>
                <a:latin typeface="Times New Roman" pitchFamily="18" charset="0"/>
                <a:cs typeface="Times New Roman" pitchFamily="18" charset="0"/>
              </a:rPr>
              <a:t>Hiện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tượng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nhiễu</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xa</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ánh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sáng</a:t>
            </a:r>
            <a:endParaRPr lang="en-US" sz="3200" b="1" dirty="0" smtClean="0">
              <a:solidFill>
                <a:srgbClr val="FF0000"/>
              </a:solidFill>
              <a:latin typeface="Times New Roman" pitchFamily="18" charset="0"/>
              <a:cs typeface="Times New Roman" pitchFamily="18" charset="0"/>
            </a:endParaRPr>
          </a:p>
        </p:txBody>
      </p:sp>
      <p:pic>
        <p:nvPicPr>
          <p:cNvPr id="23560" name="Content Placeholder 2"/>
          <p:cNvPicPr>
            <a:picLocks noGrp="1" noChangeAspect="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652962" y="1766530"/>
            <a:ext cx="4095750" cy="3712052"/>
          </a:xfrm>
        </p:spPr>
      </p:pic>
      <p:sp>
        <p:nvSpPr>
          <p:cNvPr id="23555" name="Text Box 48"/>
          <p:cNvSpPr txBox="1">
            <a:spLocks noChangeArrowheads="1"/>
          </p:cNvSpPr>
          <p:nvPr/>
        </p:nvSpPr>
        <p:spPr bwMode="auto">
          <a:xfrm>
            <a:off x="5029200" y="2276475"/>
            <a:ext cx="381000" cy="3667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lr>
                <a:schemeClr val="bg2"/>
              </a:buClr>
              <a:buFont typeface="Wingdings" pitchFamily="2" charset="2"/>
              <a:buChar char="§"/>
              <a:defRPr sz="2000">
                <a:solidFill>
                  <a:schemeClr val="tx1"/>
                </a:solidFill>
                <a:latin typeface="Times New Roman" pitchFamily="18" charset="0"/>
              </a:defRPr>
            </a:lvl6pPr>
            <a:lvl7pPr eaLnBrk="0" fontAlgn="base" hangingPunct="0">
              <a:spcBef>
                <a:spcPct val="20000"/>
              </a:spcBef>
              <a:spcAft>
                <a:spcPct val="0"/>
              </a:spcAft>
              <a:buClr>
                <a:schemeClr val="bg2"/>
              </a:buClr>
              <a:buFont typeface="Wingdings" pitchFamily="2" charset="2"/>
              <a:buChar char="§"/>
              <a:defRPr sz="2000">
                <a:solidFill>
                  <a:schemeClr val="tx1"/>
                </a:solidFill>
                <a:latin typeface="Times New Roman" pitchFamily="18" charset="0"/>
              </a:defRPr>
            </a:lvl7pPr>
            <a:lvl8pPr eaLnBrk="0" fontAlgn="base" hangingPunct="0">
              <a:spcBef>
                <a:spcPct val="20000"/>
              </a:spcBef>
              <a:spcAft>
                <a:spcPct val="0"/>
              </a:spcAft>
              <a:buClr>
                <a:schemeClr val="bg2"/>
              </a:buClr>
              <a:buFont typeface="Wingdings" pitchFamily="2" charset="2"/>
              <a:buChar char="§"/>
              <a:defRPr sz="2000">
                <a:solidFill>
                  <a:schemeClr val="tx1"/>
                </a:solidFill>
                <a:latin typeface="Times New Roman" pitchFamily="18" charset="0"/>
              </a:defRPr>
            </a:lvl8pPr>
            <a:lvl9pPr eaLnBrk="0" fontAlgn="base" hangingPunct="0">
              <a:spcBef>
                <a:spcPct val="20000"/>
              </a:spcBef>
              <a:spcAft>
                <a:spcPct val="0"/>
              </a:spcAft>
              <a:buClr>
                <a:schemeClr val="bg2"/>
              </a:buClr>
              <a:buFont typeface="Wingdings" pitchFamily="2" charset="2"/>
              <a:buChar char="§"/>
              <a:defRPr sz="2000">
                <a:solidFill>
                  <a:schemeClr val="tx1"/>
                </a:solidFill>
                <a:latin typeface="Times New Roman" pitchFamily="18" charset="0"/>
              </a:defRPr>
            </a:lvl9pPr>
          </a:lstStyle>
          <a:p>
            <a:pPr algn="ctr"/>
            <a:endParaRPr lang="en-US" sz="1800"/>
          </a:p>
        </p:txBody>
      </p:sp>
      <p:sp>
        <p:nvSpPr>
          <p:cNvPr id="23556" name="Line 55"/>
          <p:cNvSpPr>
            <a:spLocks noChangeShapeType="1"/>
          </p:cNvSpPr>
          <p:nvPr/>
        </p:nvSpPr>
        <p:spPr bwMode="auto">
          <a:xfrm>
            <a:off x="3949700" y="5797550"/>
            <a:ext cx="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7" name="Line 56"/>
          <p:cNvSpPr>
            <a:spLocks noChangeShapeType="1"/>
          </p:cNvSpPr>
          <p:nvPr/>
        </p:nvSpPr>
        <p:spPr bwMode="auto">
          <a:xfrm>
            <a:off x="3060700" y="6040438"/>
            <a:ext cx="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9" name="Rectangle 3"/>
          <p:cNvSpPr txBox="1">
            <a:spLocks noChangeArrowheads="1"/>
          </p:cNvSpPr>
          <p:nvPr/>
        </p:nvSpPr>
        <p:spPr bwMode="auto">
          <a:xfrm>
            <a:off x="4514850" y="511175"/>
            <a:ext cx="4371975"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lr>
                <a:schemeClr val="bg2"/>
              </a:buClr>
              <a:buFont typeface="Wingdings" pitchFamily="2" charset="2"/>
              <a:buChar char="§"/>
              <a:defRPr sz="2000">
                <a:solidFill>
                  <a:schemeClr val="tx1"/>
                </a:solidFill>
                <a:latin typeface="Times New Roman" pitchFamily="18" charset="0"/>
              </a:defRPr>
            </a:lvl6pPr>
            <a:lvl7pPr eaLnBrk="0" fontAlgn="base" hangingPunct="0">
              <a:spcBef>
                <a:spcPct val="20000"/>
              </a:spcBef>
              <a:spcAft>
                <a:spcPct val="0"/>
              </a:spcAft>
              <a:buClr>
                <a:schemeClr val="bg2"/>
              </a:buClr>
              <a:buFont typeface="Wingdings" pitchFamily="2" charset="2"/>
              <a:buChar char="§"/>
              <a:defRPr sz="2000">
                <a:solidFill>
                  <a:schemeClr val="tx1"/>
                </a:solidFill>
                <a:latin typeface="Times New Roman" pitchFamily="18" charset="0"/>
              </a:defRPr>
            </a:lvl7pPr>
            <a:lvl8pPr eaLnBrk="0" fontAlgn="base" hangingPunct="0">
              <a:spcBef>
                <a:spcPct val="20000"/>
              </a:spcBef>
              <a:spcAft>
                <a:spcPct val="0"/>
              </a:spcAft>
              <a:buClr>
                <a:schemeClr val="bg2"/>
              </a:buClr>
              <a:buFont typeface="Wingdings" pitchFamily="2" charset="2"/>
              <a:buChar char="§"/>
              <a:defRPr sz="2000">
                <a:solidFill>
                  <a:schemeClr val="tx1"/>
                </a:solidFill>
                <a:latin typeface="Times New Roman" pitchFamily="18" charset="0"/>
              </a:defRPr>
            </a:lvl8pPr>
            <a:lvl9pPr eaLnBrk="0" fontAlgn="base" hangingPunct="0">
              <a:spcBef>
                <a:spcPct val="20000"/>
              </a:spcBef>
              <a:spcAft>
                <a:spcPct val="0"/>
              </a:spcAft>
              <a:buClr>
                <a:schemeClr val="bg2"/>
              </a:buClr>
              <a:buFont typeface="Wingdings" pitchFamily="2" charset="2"/>
              <a:buChar char="§"/>
              <a:defRPr sz="2000">
                <a:solidFill>
                  <a:schemeClr val="tx1"/>
                </a:solidFill>
                <a:latin typeface="Times New Roman" pitchFamily="18" charset="0"/>
              </a:defRPr>
            </a:lvl9pPr>
          </a:lstStyle>
          <a:p>
            <a:pPr algn="ctr" eaLnBrk="1" hangingPunct="1">
              <a:spcBef>
                <a:spcPct val="20000"/>
              </a:spcBef>
              <a:buClr>
                <a:schemeClr val="bg2"/>
              </a:buClr>
              <a:buSzPct val="75000"/>
            </a:pPr>
            <a:r>
              <a:rPr lang="en-US" b="1" dirty="0" err="1">
                <a:solidFill>
                  <a:srgbClr val="0000FF"/>
                </a:solidFill>
                <a:cs typeface="Times New Roman" pitchFamily="18" charset="0"/>
              </a:rPr>
              <a:t>Hiện</a:t>
            </a:r>
            <a:r>
              <a:rPr lang="en-US" b="1" dirty="0">
                <a:solidFill>
                  <a:srgbClr val="0000FF"/>
                </a:solidFill>
                <a:cs typeface="Times New Roman" pitchFamily="18" charset="0"/>
              </a:rPr>
              <a:t> </a:t>
            </a:r>
            <a:r>
              <a:rPr lang="en-US" b="1" dirty="0" err="1">
                <a:solidFill>
                  <a:srgbClr val="0000FF"/>
                </a:solidFill>
                <a:cs typeface="Times New Roman" pitchFamily="18" charset="0"/>
              </a:rPr>
              <a:t>tượng</a:t>
            </a:r>
            <a:r>
              <a:rPr lang="en-US" b="1" dirty="0">
                <a:solidFill>
                  <a:srgbClr val="0000FF"/>
                </a:solidFill>
                <a:cs typeface="Times New Roman" pitchFamily="18" charset="0"/>
              </a:rPr>
              <a:t> </a:t>
            </a:r>
            <a:r>
              <a:rPr lang="en-US" b="1" dirty="0" err="1">
                <a:solidFill>
                  <a:srgbClr val="0000FF"/>
                </a:solidFill>
                <a:cs typeface="Times New Roman" pitchFamily="18" charset="0"/>
              </a:rPr>
              <a:t>nhiễu</a:t>
            </a:r>
            <a:r>
              <a:rPr lang="en-US" b="1" dirty="0">
                <a:solidFill>
                  <a:srgbClr val="0000FF"/>
                </a:solidFill>
                <a:cs typeface="Times New Roman" pitchFamily="18" charset="0"/>
              </a:rPr>
              <a:t> </a:t>
            </a:r>
            <a:r>
              <a:rPr lang="en-US" b="1" dirty="0" err="1">
                <a:solidFill>
                  <a:srgbClr val="0000FF"/>
                </a:solidFill>
                <a:cs typeface="Times New Roman" pitchFamily="18" charset="0"/>
              </a:rPr>
              <a:t>xa</a:t>
            </a:r>
            <a:r>
              <a:rPr lang="en-US" b="1" dirty="0">
                <a:solidFill>
                  <a:srgbClr val="0000FF"/>
                </a:solidFill>
                <a:cs typeface="Times New Roman" pitchFamily="18" charset="0"/>
              </a:rPr>
              <a:t>̣ </a:t>
            </a:r>
            <a:r>
              <a:rPr lang="en-US" b="1" dirty="0" err="1">
                <a:solidFill>
                  <a:srgbClr val="0000FF"/>
                </a:solidFill>
                <a:cs typeface="Times New Roman" pitchFamily="18" charset="0"/>
              </a:rPr>
              <a:t>sóng</a:t>
            </a:r>
            <a:endParaRPr lang="en-US" b="1" dirty="0">
              <a:solidFill>
                <a:srgbClr val="0000FF"/>
              </a:solidFill>
              <a:cs typeface="Times New Roman" pitchFamily="18" charset="0"/>
            </a:endParaRPr>
          </a:p>
        </p:txBody>
      </p:sp>
      <p:sp>
        <p:nvSpPr>
          <p:cNvPr id="9" name="Text Box 29"/>
          <p:cNvSpPr txBox="1">
            <a:spLocks noChangeArrowheads="1"/>
          </p:cNvSpPr>
          <p:nvPr/>
        </p:nvSpPr>
        <p:spPr bwMode="auto">
          <a:xfrm>
            <a:off x="4763" y="5734050"/>
            <a:ext cx="8882062"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fontAlgn="base" hangingPunct="0">
              <a:spcBef>
                <a:spcPct val="20000"/>
              </a:spcBef>
              <a:spcAft>
                <a:spcPct val="0"/>
              </a:spcAft>
              <a:buClr>
                <a:schemeClr val="bg2"/>
              </a:buClr>
              <a:buFont typeface="Wingdings" pitchFamily="2" charset="2"/>
              <a:buChar char="§"/>
              <a:defRPr sz="2000">
                <a:solidFill>
                  <a:schemeClr val="tx1"/>
                </a:solidFill>
                <a:latin typeface="Times New Roman" pitchFamily="18" charset="0"/>
              </a:defRPr>
            </a:lvl6pPr>
            <a:lvl7pPr eaLnBrk="0" fontAlgn="base" hangingPunct="0">
              <a:spcBef>
                <a:spcPct val="20000"/>
              </a:spcBef>
              <a:spcAft>
                <a:spcPct val="0"/>
              </a:spcAft>
              <a:buClr>
                <a:schemeClr val="bg2"/>
              </a:buClr>
              <a:buFont typeface="Wingdings" pitchFamily="2" charset="2"/>
              <a:buChar char="§"/>
              <a:defRPr sz="2000">
                <a:solidFill>
                  <a:schemeClr val="tx1"/>
                </a:solidFill>
                <a:latin typeface="Times New Roman" pitchFamily="18" charset="0"/>
              </a:defRPr>
            </a:lvl7pPr>
            <a:lvl8pPr eaLnBrk="0" fontAlgn="base" hangingPunct="0">
              <a:spcBef>
                <a:spcPct val="20000"/>
              </a:spcBef>
              <a:spcAft>
                <a:spcPct val="0"/>
              </a:spcAft>
              <a:buClr>
                <a:schemeClr val="bg2"/>
              </a:buClr>
              <a:buFont typeface="Wingdings" pitchFamily="2" charset="2"/>
              <a:buChar char="§"/>
              <a:defRPr sz="2000">
                <a:solidFill>
                  <a:schemeClr val="tx1"/>
                </a:solidFill>
                <a:latin typeface="Times New Roman" pitchFamily="18" charset="0"/>
              </a:defRPr>
            </a:lvl8pPr>
            <a:lvl9pPr eaLnBrk="0" fontAlgn="base" hangingPunct="0">
              <a:spcBef>
                <a:spcPct val="20000"/>
              </a:spcBef>
              <a:spcAft>
                <a:spcPct val="0"/>
              </a:spcAft>
              <a:buClr>
                <a:schemeClr val="bg2"/>
              </a:buClr>
              <a:buFont typeface="Wingdings" pitchFamily="2" charset="2"/>
              <a:buChar char="§"/>
              <a:defRPr sz="2000">
                <a:solidFill>
                  <a:schemeClr val="tx1"/>
                </a:solidFill>
                <a:latin typeface="Times New Roman" pitchFamily="18" charset="0"/>
              </a:defRPr>
            </a:lvl9pPr>
          </a:lstStyle>
          <a:p>
            <a:pPr algn="ctr">
              <a:spcBef>
                <a:spcPct val="50000"/>
              </a:spcBef>
              <a:buFont typeface="Wingdings" pitchFamily="2" charset="2"/>
              <a:buNone/>
            </a:pPr>
            <a:r>
              <a:rPr lang="en-US" sz="2800" dirty="0"/>
              <a:t>- Ta </a:t>
            </a:r>
            <a:r>
              <a:rPr lang="en-US" sz="2800" dirty="0" err="1"/>
              <a:t>thừa</a:t>
            </a:r>
            <a:r>
              <a:rPr lang="en-US" sz="2800" dirty="0"/>
              <a:t> </a:t>
            </a:r>
            <a:r>
              <a:rPr lang="en-US" sz="2800" dirty="0" err="1"/>
              <a:t>nhận</a:t>
            </a:r>
            <a:r>
              <a:rPr lang="en-US" sz="2800" dirty="0"/>
              <a:t>: </a:t>
            </a:r>
            <a:r>
              <a:rPr lang="en-US" sz="2800" dirty="0" err="1"/>
              <a:t>mỗi</a:t>
            </a:r>
            <a:r>
              <a:rPr lang="en-US" sz="2800" dirty="0"/>
              <a:t> </a:t>
            </a:r>
            <a:r>
              <a:rPr lang="en-US" sz="2800" dirty="0" err="1"/>
              <a:t>chùm</a:t>
            </a:r>
            <a:r>
              <a:rPr lang="en-US" sz="2800" dirty="0"/>
              <a:t> </a:t>
            </a:r>
            <a:r>
              <a:rPr lang="en-US" sz="2800" dirty="0" err="1"/>
              <a:t>sáng</a:t>
            </a:r>
            <a:r>
              <a:rPr lang="en-US" sz="2800" dirty="0"/>
              <a:t> </a:t>
            </a:r>
            <a:r>
              <a:rPr lang="en-US" sz="2800" dirty="0" err="1"/>
              <a:t>đơn</a:t>
            </a:r>
            <a:r>
              <a:rPr lang="en-US" sz="2800" dirty="0"/>
              <a:t> </a:t>
            </a:r>
            <a:r>
              <a:rPr lang="en-US" sz="2800" dirty="0" err="1"/>
              <a:t>sắc</a:t>
            </a:r>
            <a:r>
              <a:rPr lang="en-US" sz="2800" dirty="0"/>
              <a:t> </a:t>
            </a:r>
            <a:r>
              <a:rPr lang="en-US" sz="2800" dirty="0" err="1"/>
              <a:t>coi</a:t>
            </a:r>
            <a:r>
              <a:rPr lang="en-US" sz="2800" dirty="0"/>
              <a:t> </a:t>
            </a:r>
            <a:r>
              <a:rPr lang="en-US" sz="2800" dirty="0" err="1"/>
              <a:t>như</a:t>
            </a:r>
            <a:r>
              <a:rPr lang="en-US" sz="2800" dirty="0"/>
              <a:t> </a:t>
            </a:r>
            <a:r>
              <a:rPr lang="en-US" sz="2800" dirty="0" err="1"/>
              <a:t>một</a:t>
            </a:r>
            <a:r>
              <a:rPr lang="en-US" sz="2800" dirty="0"/>
              <a:t> </a:t>
            </a:r>
            <a:r>
              <a:rPr lang="en-US" sz="2800" dirty="0" err="1"/>
              <a:t>sóng</a:t>
            </a:r>
            <a:r>
              <a:rPr lang="en-US" sz="2800" dirty="0"/>
              <a:t> </a:t>
            </a:r>
            <a:r>
              <a:rPr lang="en-US" sz="2800" dirty="0" err="1"/>
              <a:t>có</a:t>
            </a:r>
            <a:r>
              <a:rPr lang="en-US" sz="2800" dirty="0"/>
              <a:t>  </a:t>
            </a:r>
            <a:r>
              <a:rPr lang="en-US" sz="2800" dirty="0" err="1"/>
              <a:t>bước</a:t>
            </a:r>
            <a:r>
              <a:rPr lang="en-US" sz="2800" dirty="0"/>
              <a:t> </a:t>
            </a:r>
            <a:r>
              <a:rPr lang="en-US" sz="2800" dirty="0" err="1"/>
              <a:t>sóng</a:t>
            </a:r>
            <a:r>
              <a:rPr lang="en-US" sz="2800" dirty="0"/>
              <a:t> </a:t>
            </a:r>
            <a:r>
              <a:rPr lang="el-GR" sz="2800" dirty="0" smtClean="0">
                <a:cs typeface="Times New Roman" pitchFamily="18" charset="0"/>
              </a:rPr>
              <a:t>λ</a:t>
            </a:r>
            <a:r>
              <a:rPr lang="en-US" sz="2800" dirty="0" smtClean="0">
                <a:cs typeface="Times New Roman" pitchFamily="18" charset="0"/>
              </a:rPr>
              <a:t> </a:t>
            </a:r>
            <a:r>
              <a:rPr lang="en-US" sz="2800" dirty="0" err="1" smtClean="0">
                <a:cs typeface="Times New Roman" pitchFamily="18" charset="0"/>
              </a:rPr>
              <a:t>và</a:t>
            </a:r>
            <a:r>
              <a:rPr lang="en-US" sz="2800" dirty="0" smtClean="0">
                <a:cs typeface="Times New Roman" pitchFamily="18" charset="0"/>
              </a:rPr>
              <a:t> </a:t>
            </a:r>
            <a:r>
              <a:rPr lang="en-US" sz="2800" dirty="0" err="1" smtClean="0">
                <a:cs typeface="Times New Roman" pitchFamily="18" charset="0"/>
              </a:rPr>
              <a:t>tần</a:t>
            </a:r>
            <a:r>
              <a:rPr lang="en-US" sz="2800" dirty="0" smtClean="0">
                <a:cs typeface="Times New Roman" pitchFamily="18" charset="0"/>
              </a:rPr>
              <a:t> </a:t>
            </a:r>
            <a:r>
              <a:rPr lang="en-US" sz="2800" dirty="0" err="1" smtClean="0">
                <a:cs typeface="Times New Roman" pitchFamily="18" charset="0"/>
              </a:rPr>
              <a:t>số</a:t>
            </a:r>
            <a:r>
              <a:rPr lang="en-US" sz="2800" dirty="0" smtClean="0">
                <a:cs typeface="Times New Roman" pitchFamily="18" charset="0"/>
              </a:rPr>
              <a:t> f</a:t>
            </a:r>
            <a:r>
              <a:rPr lang="el-GR" sz="2800" dirty="0" smtClean="0">
                <a:cs typeface="Times New Roman" pitchFamily="18" charset="0"/>
              </a:rPr>
              <a:t> </a:t>
            </a:r>
            <a:r>
              <a:rPr lang="en-US" sz="2800" dirty="0" err="1"/>
              <a:t>xác</a:t>
            </a:r>
            <a:r>
              <a:rPr lang="en-US" sz="2800" dirty="0"/>
              <a:t> </a:t>
            </a:r>
            <a:r>
              <a:rPr lang="en-US" sz="2800" dirty="0" err="1"/>
              <a:t>định</a:t>
            </a:r>
            <a:r>
              <a:rPr lang="en-US" sz="2800" dirty="0"/>
              <a:t>.</a:t>
            </a: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826" y="1794164"/>
            <a:ext cx="3714173" cy="3738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57843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arn(inVertical)">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554">
                                            <p:txEl>
                                              <p:pRg st="0" end="0"/>
                                            </p:txEl>
                                          </p:spTgt>
                                        </p:tgtEl>
                                        <p:attrNameLst>
                                          <p:attrName>style.visibility</p:attrName>
                                        </p:attrNameLst>
                                      </p:cBhvr>
                                      <p:to>
                                        <p:strVal val="visible"/>
                                      </p:to>
                                    </p:set>
                                    <p:animEffect transition="in" filter="fade">
                                      <p:cBhvr>
                                        <p:cTn id="12" dur="1000"/>
                                        <p:tgtEl>
                                          <p:spTgt spid="23554">
                                            <p:txEl>
                                              <p:pRg st="0" end="0"/>
                                            </p:txEl>
                                          </p:spTgt>
                                        </p:tgtEl>
                                      </p:cBhvr>
                                    </p:animEffect>
                                    <p:anim calcmode="lin" valueType="num">
                                      <p:cBhvr>
                                        <p:cTn id="13" dur="1000" fill="hold"/>
                                        <p:tgtEl>
                                          <p:spTgt spid="2355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355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3560"/>
                                        </p:tgtEl>
                                        <p:attrNameLst>
                                          <p:attrName>style.visibility</p:attrName>
                                        </p:attrNameLst>
                                      </p:cBhvr>
                                      <p:to>
                                        <p:strVal val="visible"/>
                                      </p:to>
                                    </p:set>
                                    <p:animEffect transition="in" filter="wipe(down)">
                                      <p:cBhvr>
                                        <p:cTn id="19" dur="500"/>
                                        <p:tgtEl>
                                          <p:spTgt spid="2356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23559">
                                            <p:txEl>
                                              <p:pRg st="0" end="0"/>
                                            </p:txEl>
                                          </p:spTgt>
                                        </p:tgtEl>
                                        <p:attrNameLst>
                                          <p:attrName>style.visibility</p:attrName>
                                        </p:attrNameLst>
                                      </p:cBhvr>
                                      <p:to>
                                        <p:strVal val="visible"/>
                                      </p:to>
                                    </p:set>
                                    <p:anim calcmode="lin" valueType="num">
                                      <p:cBhvr>
                                        <p:cTn id="24" dur="500" fill="hold"/>
                                        <p:tgtEl>
                                          <p:spTgt spid="23559">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23559">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2355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fade">
                                      <p:cBhvr>
                                        <p:cTn id="3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ChangeArrowheads="1"/>
          </p:cNvSpPr>
          <p:nvPr/>
        </p:nvSpPr>
        <p:spPr bwMode="auto">
          <a:xfrm>
            <a:off x="533400" y="1676400"/>
            <a:ext cx="8305800" cy="366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chemeClr val="tx1"/>
              </a:buClr>
            </a:pPr>
            <a:r>
              <a:rPr lang="en-US" sz="3600" b="1" dirty="0" smtClean="0">
                <a:latin typeface="Times New Roman" pitchFamily="18" charset="0"/>
              </a:rPr>
              <a:t>3. </a:t>
            </a:r>
            <a:r>
              <a:rPr lang="en-US" sz="3200" b="1" dirty="0" err="1" smtClean="0">
                <a:latin typeface="Times New Roman" pitchFamily="18" charset="0"/>
              </a:rPr>
              <a:t>Kết</a:t>
            </a:r>
            <a:r>
              <a:rPr lang="en-US" sz="3200" b="1" dirty="0" smtClean="0">
                <a:latin typeface="Times New Roman" pitchFamily="18" charset="0"/>
              </a:rPr>
              <a:t> </a:t>
            </a:r>
            <a:r>
              <a:rPr lang="en-US" sz="3200" b="1" dirty="0" err="1" smtClean="0">
                <a:latin typeface="Times New Roman" pitchFamily="18" charset="0"/>
              </a:rPr>
              <a:t>luận</a:t>
            </a:r>
            <a:r>
              <a:rPr lang="en-US" sz="3200" b="1" dirty="0" smtClean="0">
                <a:latin typeface="Times New Roman" pitchFamily="18" charset="0"/>
              </a:rPr>
              <a:t>:</a:t>
            </a:r>
          </a:p>
          <a:p>
            <a:pPr>
              <a:buClr>
                <a:schemeClr val="tx1"/>
              </a:buClr>
            </a:pPr>
            <a:r>
              <a:rPr lang="en-US" sz="2800" dirty="0" smtClean="0">
                <a:latin typeface="Times New Roman" pitchFamily="18" charset="0"/>
              </a:rPr>
              <a:t>- </a:t>
            </a:r>
            <a:r>
              <a:rPr lang="en-US" sz="2800" dirty="0" err="1" smtClean="0">
                <a:latin typeface="Times New Roman" pitchFamily="18" charset="0"/>
              </a:rPr>
              <a:t>Hiện</a:t>
            </a:r>
            <a:r>
              <a:rPr lang="en-US" sz="2800" dirty="0" smtClean="0">
                <a:latin typeface="Times New Roman" pitchFamily="18" charset="0"/>
              </a:rPr>
              <a:t> </a:t>
            </a:r>
            <a:r>
              <a:rPr lang="en-US" sz="2800" dirty="0" err="1">
                <a:latin typeface="Times New Roman" pitchFamily="18" charset="0"/>
              </a:rPr>
              <a:t>tượng</a:t>
            </a:r>
            <a:r>
              <a:rPr lang="en-US" sz="2800" dirty="0">
                <a:latin typeface="Times New Roman" pitchFamily="18" charset="0"/>
              </a:rPr>
              <a:t> </a:t>
            </a:r>
            <a:r>
              <a:rPr lang="en-US" sz="2800" dirty="0" err="1">
                <a:latin typeface="Times New Roman" pitchFamily="18" charset="0"/>
              </a:rPr>
              <a:t>truyền</a:t>
            </a:r>
            <a:r>
              <a:rPr lang="en-US" sz="2800" dirty="0">
                <a:latin typeface="Times New Roman" pitchFamily="18" charset="0"/>
              </a:rPr>
              <a:t> </a:t>
            </a:r>
            <a:r>
              <a:rPr lang="en-US" sz="2800" dirty="0" err="1">
                <a:latin typeface="Times New Roman" pitchFamily="18" charset="0"/>
              </a:rPr>
              <a:t>sai</a:t>
            </a:r>
            <a:r>
              <a:rPr lang="en-US" sz="2800" dirty="0">
                <a:latin typeface="Times New Roman" pitchFamily="18" charset="0"/>
              </a:rPr>
              <a:t> </a:t>
            </a:r>
            <a:r>
              <a:rPr lang="en-US" sz="2800" dirty="0" err="1">
                <a:latin typeface="Times New Roman" pitchFamily="18" charset="0"/>
              </a:rPr>
              <a:t>lệch</a:t>
            </a:r>
            <a:r>
              <a:rPr lang="en-US" sz="2800" dirty="0">
                <a:latin typeface="Times New Roman" pitchFamily="18" charset="0"/>
              </a:rPr>
              <a:t> so </a:t>
            </a:r>
            <a:r>
              <a:rPr lang="en-US" sz="2800" dirty="0" err="1">
                <a:latin typeface="Times New Roman" pitchFamily="18" charset="0"/>
              </a:rPr>
              <a:t>với</a:t>
            </a:r>
            <a:r>
              <a:rPr lang="en-US" sz="2800" dirty="0">
                <a:latin typeface="Times New Roman" pitchFamily="18" charset="0"/>
              </a:rPr>
              <a:t> </a:t>
            </a:r>
            <a:r>
              <a:rPr lang="en-US" sz="2800" dirty="0" err="1">
                <a:latin typeface="Times New Roman" pitchFamily="18" charset="0"/>
              </a:rPr>
              <a:t>sự</a:t>
            </a:r>
            <a:r>
              <a:rPr lang="en-US" sz="2800" dirty="0">
                <a:latin typeface="Times New Roman" pitchFamily="18" charset="0"/>
              </a:rPr>
              <a:t> </a:t>
            </a:r>
            <a:r>
              <a:rPr lang="en-US" sz="2800" dirty="0" err="1">
                <a:latin typeface="Times New Roman" pitchFamily="18" charset="0"/>
              </a:rPr>
              <a:t>truyền</a:t>
            </a:r>
            <a:r>
              <a:rPr lang="en-US" sz="2800" dirty="0">
                <a:latin typeface="Times New Roman" pitchFamily="18" charset="0"/>
              </a:rPr>
              <a:t> </a:t>
            </a:r>
            <a:r>
              <a:rPr lang="en-US" sz="2800" dirty="0" err="1">
                <a:latin typeface="Times New Roman" pitchFamily="18" charset="0"/>
              </a:rPr>
              <a:t>thẳng</a:t>
            </a:r>
            <a:r>
              <a:rPr lang="en-US" sz="2800" dirty="0">
                <a:latin typeface="Times New Roman" pitchFamily="18" charset="0"/>
              </a:rPr>
              <a:t> </a:t>
            </a:r>
            <a:r>
              <a:rPr lang="en-US" sz="2800" dirty="0" err="1">
                <a:latin typeface="Times New Roman" pitchFamily="18" charset="0"/>
              </a:rPr>
              <a:t>khi</a:t>
            </a:r>
            <a:r>
              <a:rPr lang="en-US" sz="2800" dirty="0">
                <a:latin typeface="Times New Roman" pitchFamily="18" charset="0"/>
              </a:rPr>
              <a:t> </a:t>
            </a:r>
            <a:r>
              <a:rPr lang="en-US" sz="2800" dirty="0" err="1">
                <a:latin typeface="Times New Roman" pitchFamily="18" charset="0"/>
              </a:rPr>
              <a:t>ánh</a:t>
            </a:r>
            <a:r>
              <a:rPr lang="en-US" sz="2800" dirty="0">
                <a:latin typeface="Times New Roman" pitchFamily="18" charset="0"/>
              </a:rPr>
              <a:t> </a:t>
            </a:r>
            <a:r>
              <a:rPr lang="en-US" sz="2800" dirty="0" err="1">
                <a:latin typeface="Times New Roman" pitchFamily="18" charset="0"/>
              </a:rPr>
              <a:t>sáng</a:t>
            </a:r>
            <a:r>
              <a:rPr lang="en-US" sz="2800" dirty="0">
                <a:latin typeface="Times New Roman" pitchFamily="18" charset="0"/>
              </a:rPr>
              <a:t> </a:t>
            </a:r>
            <a:r>
              <a:rPr lang="en-US" sz="2800" dirty="0" err="1">
                <a:latin typeface="Times New Roman" pitchFamily="18" charset="0"/>
              </a:rPr>
              <a:t>gặp</a:t>
            </a:r>
            <a:r>
              <a:rPr lang="en-US" sz="2800" dirty="0">
                <a:latin typeface="Times New Roman" pitchFamily="18" charset="0"/>
              </a:rPr>
              <a:t> </a:t>
            </a:r>
            <a:r>
              <a:rPr lang="en-US" sz="2800" dirty="0" err="1">
                <a:latin typeface="Times New Roman" pitchFamily="18" charset="0"/>
              </a:rPr>
              <a:t>vật</a:t>
            </a:r>
            <a:r>
              <a:rPr lang="en-US" sz="2800" dirty="0">
                <a:latin typeface="Times New Roman" pitchFamily="18" charset="0"/>
              </a:rPr>
              <a:t> </a:t>
            </a:r>
            <a:r>
              <a:rPr lang="en-US" sz="2800" dirty="0" err="1">
                <a:latin typeface="Times New Roman" pitchFamily="18" charset="0"/>
              </a:rPr>
              <a:t>cản</a:t>
            </a:r>
            <a:r>
              <a:rPr lang="en-US" sz="2800" dirty="0">
                <a:latin typeface="Times New Roman" pitchFamily="18" charset="0"/>
              </a:rPr>
              <a:t> </a:t>
            </a:r>
            <a:r>
              <a:rPr lang="en-US" sz="2800" dirty="0" err="1">
                <a:latin typeface="Times New Roman" pitchFamily="18" charset="0"/>
              </a:rPr>
              <a:t>gọi</a:t>
            </a:r>
            <a:r>
              <a:rPr lang="en-US" sz="2800" dirty="0">
                <a:latin typeface="Times New Roman" pitchFamily="18" charset="0"/>
              </a:rPr>
              <a:t> </a:t>
            </a:r>
            <a:r>
              <a:rPr lang="en-US" sz="2800" dirty="0" err="1">
                <a:latin typeface="Times New Roman" pitchFamily="18" charset="0"/>
              </a:rPr>
              <a:t>là</a:t>
            </a:r>
            <a:r>
              <a:rPr lang="en-US" sz="2800" dirty="0">
                <a:latin typeface="Times New Roman" pitchFamily="18" charset="0"/>
              </a:rPr>
              <a:t> </a:t>
            </a:r>
            <a:r>
              <a:rPr lang="en-US" sz="2800" dirty="0" err="1">
                <a:latin typeface="Times New Roman" pitchFamily="18" charset="0"/>
              </a:rPr>
              <a:t>hiện</a:t>
            </a:r>
            <a:r>
              <a:rPr lang="en-US" sz="2800" dirty="0">
                <a:latin typeface="Times New Roman" pitchFamily="18" charset="0"/>
              </a:rPr>
              <a:t> </a:t>
            </a:r>
            <a:r>
              <a:rPr lang="en-US" sz="2800" dirty="0" err="1">
                <a:latin typeface="Times New Roman" pitchFamily="18" charset="0"/>
              </a:rPr>
              <a:t>tượng</a:t>
            </a:r>
            <a:r>
              <a:rPr lang="en-US" sz="2800" dirty="0">
                <a:latin typeface="Times New Roman" pitchFamily="18" charset="0"/>
              </a:rPr>
              <a:t> </a:t>
            </a:r>
            <a:r>
              <a:rPr lang="en-US" sz="2800" dirty="0" err="1">
                <a:latin typeface="Times New Roman" pitchFamily="18" charset="0"/>
              </a:rPr>
              <a:t>nhiễu</a:t>
            </a:r>
            <a:r>
              <a:rPr lang="en-US" sz="2800" dirty="0">
                <a:latin typeface="Times New Roman" pitchFamily="18" charset="0"/>
              </a:rPr>
              <a:t> </a:t>
            </a:r>
            <a:r>
              <a:rPr lang="en-US" sz="2800" dirty="0" err="1">
                <a:latin typeface="Times New Roman" pitchFamily="18" charset="0"/>
              </a:rPr>
              <a:t>xạ</a:t>
            </a:r>
            <a:r>
              <a:rPr lang="en-US" sz="2800" dirty="0">
                <a:latin typeface="Times New Roman" pitchFamily="18" charset="0"/>
              </a:rPr>
              <a:t> </a:t>
            </a:r>
            <a:r>
              <a:rPr lang="en-US" sz="2800" dirty="0" err="1">
                <a:latin typeface="Times New Roman" pitchFamily="18" charset="0"/>
              </a:rPr>
              <a:t>ánh</a:t>
            </a:r>
            <a:r>
              <a:rPr lang="en-US" sz="2800" dirty="0">
                <a:latin typeface="Times New Roman" pitchFamily="18" charset="0"/>
              </a:rPr>
              <a:t> </a:t>
            </a:r>
            <a:r>
              <a:rPr lang="en-US" sz="2800" dirty="0" err="1">
                <a:latin typeface="Times New Roman" pitchFamily="18" charset="0"/>
              </a:rPr>
              <a:t>sáng</a:t>
            </a:r>
            <a:r>
              <a:rPr lang="en-US" sz="2800" dirty="0" smtClean="0">
                <a:latin typeface="Times New Roman" pitchFamily="18" charset="0"/>
              </a:rPr>
              <a:t>.</a:t>
            </a:r>
          </a:p>
          <a:p>
            <a:pPr>
              <a:buClr>
                <a:schemeClr val="tx1"/>
              </a:buClr>
            </a:pPr>
            <a:r>
              <a:rPr lang="en-US" sz="2800" dirty="0" smtClean="0">
                <a:latin typeface="Times New Roman" pitchFamily="18" charset="0"/>
              </a:rPr>
              <a:t>- </a:t>
            </a:r>
            <a:r>
              <a:rPr lang="vi-VN" sz="2800" dirty="0" smtClean="0">
                <a:latin typeface="Times New Roman" pitchFamily="18" charset="0"/>
              </a:rPr>
              <a:t>Hiện </a:t>
            </a:r>
            <a:r>
              <a:rPr lang="vi-VN" sz="2800" dirty="0">
                <a:latin typeface="Times New Roman" pitchFamily="18" charset="0"/>
              </a:rPr>
              <a:t>tượng nhiễu xạ ánh sáng chỉ có thể giải thích được nếu thừa nhận ánh sáng có tính chất sóng. Mỗi chùm sáng đơn sắc coi như một sóng có bước sóng xác định. </a:t>
            </a:r>
            <a:endParaRPr lang="en-US" sz="2800" dirty="0">
              <a:latin typeface="Times New Roman" pitchFamily="18" charset="0"/>
            </a:endParaRPr>
          </a:p>
        </p:txBody>
      </p:sp>
      <p:sp>
        <p:nvSpPr>
          <p:cNvPr id="5" name="Text Placeholder 1"/>
          <p:cNvSpPr txBox="1">
            <a:spLocks/>
          </p:cNvSpPr>
          <p:nvPr/>
        </p:nvSpPr>
        <p:spPr>
          <a:xfrm>
            <a:off x="979993" y="304800"/>
            <a:ext cx="7010400" cy="977107"/>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r>
              <a:rPr lang="en-US" sz="3600" b="1" dirty="0" err="1" smtClean="0">
                <a:solidFill>
                  <a:srgbClr val="C00000"/>
                </a:solidFill>
                <a:latin typeface="Times New Roman" pitchFamily="18" charset="0"/>
                <a:cs typeface="Times New Roman" pitchFamily="18" charset="0"/>
              </a:rPr>
              <a:t>Hiện</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tượng</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nhiễu</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xạ</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ánh</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sáng</a:t>
            </a:r>
            <a:endParaRPr lang="en-US" sz="36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370600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xEl>
                                              <p:pRg st="0" end="0"/>
                                            </p:txEl>
                                          </p:spTgt>
                                        </p:tgtEl>
                                        <p:attrNameLst>
                                          <p:attrName>r</p:attrName>
                                        </p:attrNameLst>
                                      </p:cBhvr>
                                    </p:animRot>
                                    <p:animRot by="-240000">
                                      <p:cBhvr>
                                        <p:cTn id="7" dur="200" fill="hold">
                                          <p:stCondLst>
                                            <p:cond delay="200"/>
                                          </p:stCondLst>
                                        </p:cTn>
                                        <p:tgtEl>
                                          <p:spTgt spid="5">
                                            <p:txEl>
                                              <p:pRg st="0" end="0"/>
                                            </p:txEl>
                                          </p:spTgt>
                                        </p:tgtEl>
                                        <p:attrNameLst>
                                          <p:attrName>r</p:attrName>
                                        </p:attrNameLst>
                                      </p:cBhvr>
                                    </p:animRot>
                                    <p:animRot by="240000">
                                      <p:cBhvr>
                                        <p:cTn id="8" dur="200" fill="hold">
                                          <p:stCondLst>
                                            <p:cond delay="400"/>
                                          </p:stCondLst>
                                        </p:cTn>
                                        <p:tgtEl>
                                          <p:spTgt spid="5">
                                            <p:txEl>
                                              <p:pRg st="0" end="0"/>
                                            </p:txEl>
                                          </p:spTgt>
                                        </p:tgtEl>
                                        <p:attrNameLst>
                                          <p:attrName>r</p:attrName>
                                        </p:attrNameLst>
                                      </p:cBhvr>
                                    </p:animRot>
                                    <p:animRot by="-240000">
                                      <p:cBhvr>
                                        <p:cTn id="9" dur="200" fill="hold">
                                          <p:stCondLst>
                                            <p:cond delay="600"/>
                                          </p:stCondLst>
                                        </p:cTn>
                                        <p:tgtEl>
                                          <p:spTgt spid="5">
                                            <p:txEl>
                                              <p:pRg st="0" end="0"/>
                                            </p:txEl>
                                          </p:spTgt>
                                        </p:tgtEl>
                                        <p:attrNameLst>
                                          <p:attrName>r</p:attrName>
                                        </p:attrNameLst>
                                      </p:cBhvr>
                                    </p:animRot>
                                    <p:animRot by="120000">
                                      <p:cBhvr>
                                        <p:cTn id="10" dur="200" fill="hold">
                                          <p:stCondLst>
                                            <p:cond delay="800"/>
                                          </p:stCondLst>
                                        </p:cTn>
                                        <p:tgtEl>
                                          <p:spTgt spid="5">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2531">
                                            <p:txEl>
                                              <p:pRg st="0" end="0"/>
                                            </p:txEl>
                                          </p:spTgt>
                                        </p:tgtEl>
                                        <p:attrNameLst>
                                          <p:attrName>style.visibility</p:attrName>
                                        </p:attrNameLst>
                                      </p:cBhvr>
                                      <p:to>
                                        <p:strVal val="visible"/>
                                      </p:to>
                                    </p:set>
                                    <p:anim calcmode="lin" valueType="num">
                                      <p:cBhvr>
                                        <p:cTn id="15" dur="500" fill="hold"/>
                                        <p:tgtEl>
                                          <p:spTgt spid="22531">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2531">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2253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2531">
                                            <p:txEl>
                                              <p:pRg st="1" end="1"/>
                                            </p:txEl>
                                          </p:spTgt>
                                        </p:tgtEl>
                                        <p:attrNameLst>
                                          <p:attrName>style.visibility</p:attrName>
                                        </p:attrNameLst>
                                      </p:cBhvr>
                                      <p:to>
                                        <p:strVal val="visible"/>
                                      </p:to>
                                    </p:set>
                                    <p:animEffect transition="in" filter="wipe(down)">
                                      <p:cBhvr>
                                        <p:cTn id="22" dur="500"/>
                                        <p:tgtEl>
                                          <p:spTgt spid="22531">
                                            <p:txEl>
                                              <p:pRg st="1" end="1"/>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2531">
                                            <p:txEl>
                                              <p:pRg st="2" end="2"/>
                                            </p:txEl>
                                          </p:spTgt>
                                        </p:tgtEl>
                                        <p:attrNameLst>
                                          <p:attrName>style.visibility</p:attrName>
                                        </p:attrNameLst>
                                      </p:cBhvr>
                                      <p:to>
                                        <p:strVal val="visible"/>
                                      </p:to>
                                    </p:set>
                                    <p:animEffect transition="in" filter="wipe(down)">
                                      <p:cBhvr>
                                        <p:cTn id="25" dur="500"/>
                                        <p:tgtEl>
                                          <p:spTgt spid="22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pstream">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1422</TotalTime>
  <Words>1397</Words>
  <Application>Microsoft Office PowerPoint</Application>
  <PresentationFormat>On-screen Show (4:3)</PresentationFormat>
  <Paragraphs>319</Paragraphs>
  <Slides>29</Slides>
  <Notes>3</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44" baseType="lpstr">
      <vt:lpstr>.VnTime</vt:lpstr>
      <vt:lpstr>Arial</vt:lpstr>
      <vt:lpstr>Calibri</vt:lpstr>
      <vt:lpstr>Cambria Math</vt:lpstr>
      <vt:lpstr>Georgia</vt:lpstr>
      <vt:lpstr>Symbol</vt:lpstr>
      <vt:lpstr>Tahoma</vt:lpstr>
      <vt:lpstr>Times New Roman</vt:lpstr>
      <vt:lpstr>Trebuchet MS</vt:lpstr>
      <vt:lpstr>VNI-Bodon-Poster</vt:lpstr>
      <vt:lpstr>VNI-Heather</vt:lpstr>
      <vt:lpstr>VNI-Times</vt:lpstr>
      <vt:lpstr>Wingdings</vt:lpstr>
      <vt:lpstr>Slipstream</vt:lpstr>
      <vt:lpstr>Equation</vt:lpstr>
      <vt:lpstr>PowerPoint Presentation</vt:lpstr>
      <vt:lpstr>PowerPoint Presentation</vt:lpstr>
      <vt:lpstr>PowerPoint Presentation</vt:lpstr>
      <vt:lpstr>Trò chơi ô chữ </vt:lpstr>
      <vt:lpstr>BÀI 25 GIAO THOA ÁNH SÁNG</vt:lpstr>
      <vt:lpstr>NỘI DUNG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Khoảng vân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70</cp:revision>
  <dcterms:created xsi:type="dcterms:W3CDTF">2021-04-14T14:05:50Z</dcterms:created>
  <dcterms:modified xsi:type="dcterms:W3CDTF">2021-11-04T12:51:14Z</dcterms:modified>
</cp:coreProperties>
</file>